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5" r:id="rId8"/>
    <p:sldId id="264" r:id="rId9"/>
    <p:sldId id="258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7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72FA-0ABE-42B6-81B5-2CAD82A9C9F1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85281-0B81-44B7-BA2F-51D68801C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72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72FA-0ABE-42B6-81B5-2CAD82A9C9F1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85281-0B81-44B7-BA2F-51D68801C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16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72FA-0ABE-42B6-81B5-2CAD82A9C9F1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85281-0B81-44B7-BA2F-51D68801CBA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5480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72FA-0ABE-42B6-81B5-2CAD82A9C9F1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85281-0B81-44B7-BA2F-51D68801C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053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72FA-0ABE-42B6-81B5-2CAD82A9C9F1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85281-0B81-44B7-BA2F-51D68801CBA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5981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72FA-0ABE-42B6-81B5-2CAD82A9C9F1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85281-0B81-44B7-BA2F-51D68801C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571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72FA-0ABE-42B6-81B5-2CAD82A9C9F1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85281-0B81-44B7-BA2F-51D68801C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105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72FA-0ABE-42B6-81B5-2CAD82A9C9F1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85281-0B81-44B7-BA2F-51D68801C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566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72FA-0ABE-42B6-81B5-2CAD82A9C9F1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85281-0B81-44B7-BA2F-51D68801C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973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72FA-0ABE-42B6-81B5-2CAD82A9C9F1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85281-0B81-44B7-BA2F-51D68801C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49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72FA-0ABE-42B6-81B5-2CAD82A9C9F1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85281-0B81-44B7-BA2F-51D68801C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994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72FA-0ABE-42B6-81B5-2CAD82A9C9F1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85281-0B81-44B7-BA2F-51D68801C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6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72FA-0ABE-42B6-81B5-2CAD82A9C9F1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85281-0B81-44B7-BA2F-51D68801C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404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72FA-0ABE-42B6-81B5-2CAD82A9C9F1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85281-0B81-44B7-BA2F-51D68801C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268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72FA-0ABE-42B6-81B5-2CAD82A9C9F1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85281-0B81-44B7-BA2F-51D68801C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727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72FA-0ABE-42B6-81B5-2CAD82A9C9F1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85281-0B81-44B7-BA2F-51D68801C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959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F72FA-0ABE-42B6-81B5-2CAD82A9C9F1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4085281-0B81-44B7-BA2F-51D68801C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027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24287"/>
            <a:ext cx="9144000" cy="42096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Муниципальное бюджетное дошкольное образовательное учреждение 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детский сад «Рыбка»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«Моя картина мира» </a:t>
            </a:r>
            <a:br>
              <a:rPr lang="ru-RU" dirty="0" smtClean="0"/>
            </a:br>
            <a:r>
              <a:rPr lang="ru-RU" sz="2000" dirty="0" smtClean="0"/>
              <a:t>«Внедрение метода физического эксперимента в образовательную деятельность </a:t>
            </a:r>
            <a:r>
              <a:rPr lang="ru-RU" sz="2000" dirty="0"/>
              <a:t>для формирования основ цело­стного мировидения ребенка старшего дошкольного </a:t>
            </a:r>
            <a:r>
              <a:rPr lang="ru-RU" sz="2000" dirty="0" smtClean="0"/>
              <a:t>возраста»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образовательный проект</a:t>
            </a:r>
            <a:br>
              <a:rPr lang="ru-RU" sz="3100" dirty="0" smtClean="0"/>
            </a:br>
            <a:r>
              <a:rPr lang="ru-RU" sz="3100" dirty="0" smtClean="0"/>
              <a:t>на 2020-2021 учебный год</a:t>
            </a: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546121"/>
            <a:ext cx="9144000" cy="1673523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Воспитатель МБДОУ детский сад «Рыбка»</a:t>
            </a:r>
          </a:p>
          <a:p>
            <a:pPr algn="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Ямкина Кристина Савельевна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П. Тазовский 2021г.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3" t="17334" r="10500" b="7778"/>
          <a:stretch/>
        </p:blipFill>
        <p:spPr>
          <a:xfrm>
            <a:off x="1014239" y="4163676"/>
            <a:ext cx="2656061" cy="1908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01538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Эксперимент «Плавающая игла»</a:t>
            </a:r>
            <a:b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19.02.2021г.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7334" y="1930400"/>
            <a:ext cx="2836590" cy="2123010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442552" y="3624358"/>
            <a:ext cx="4184650" cy="31319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1331" y="1691453"/>
            <a:ext cx="2893316" cy="386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8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363071"/>
            <a:ext cx="8596668" cy="1331259"/>
          </a:xfrm>
        </p:spPr>
        <p:txBody>
          <a:bodyPr>
            <a:normAutofit/>
          </a:bodyPr>
          <a:lstStyle/>
          <a:p>
            <a:pPr algn="r"/>
            <a:r>
              <a:rPr lang="ru-RU" sz="3200" dirty="0"/>
              <a:t/>
            </a:r>
            <a:br>
              <a:rPr lang="ru-RU" sz="3200" dirty="0"/>
            </a:b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3" t="17334" r="10500" b="7778"/>
          <a:stretch/>
        </p:blipFill>
        <p:spPr>
          <a:xfrm>
            <a:off x="1537947" y="3208800"/>
            <a:ext cx="2656061" cy="1908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85982" y="645459"/>
            <a:ext cx="8596668" cy="231047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sz="3200" i="1" dirty="0">
                <a:solidFill>
                  <a:schemeClr val="accent2">
                    <a:lumMod val="75000"/>
                  </a:schemeClr>
                </a:solidFill>
              </a:rPr>
              <a:t>Расскажи – и я забуду,</a:t>
            </a:r>
            <a:br>
              <a:rPr lang="ru-RU" sz="3200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i="1" dirty="0">
                <a:solidFill>
                  <a:schemeClr val="accent2">
                    <a:lumMod val="75000"/>
                  </a:schemeClr>
                </a:solidFill>
              </a:rPr>
              <a:t>покажи – и я запомню,</a:t>
            </a:r>
            <a:br>
              <a:rPr lang="ru-RU" sz="3200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i="1" dirty="0">
                <a:solidFill>
                  <a:schemeClr val="accent2">
                    <a:lumMod val="75000"/>
                  </a:schemeClr>
                </a:solidFill>
              </a:rPr>
              <a:t>дай попробовать – и я пойму</a:t>
            </a:r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</a:rPr>
              <a:t>».</a:t>
            </a:r>
          </a:p>
          <a:p>
            <a:pPr algn="ctr"/>
            <a:r>
              <a:rPr lang="ru-RU" sz="3200" i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i="1" dirty="0">
                <a:solidFill>
                  <a:schemeClr val="accent2">
                    <a:lumMod val="75000"/>
                  </a:schemeClr>
                </a:solidFill>
              </a:rPr>
              <a:t>(Китайская народная мудрость.)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49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74453"/>
            <a:ext cx="8596668" cy="5566909"/>
          </a:xfrm>
        </p:spPr>
        <p:txBody>
          <a:bodyPr/>
          <a:lstStyle/>
          <a:p>
            <a:pPr marL="0" lvl="0" indent="227013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12750" algn="l"/>
              </a:tabLst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Основания для инициации проекта.</a:t>
            </a:r>
            <a:endParaRPr lang="ru-RU" altLang="ru-RU" sz="105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</a:pPr>
            <a:r>
              <a:rPr lang="ru-RU" altLang="ru-RU" sz="1600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</a:t>
            </a:r>
            <a:r>
              <a:rPr lang="ru-RU" altLang="ru-RU" sz="16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закон от 29.12.2012 № 273-ФЗ «Об образовании в РФ»;</a:t>
            </a:r>
            <a:endParaRPr lang="ru-RU" altLang="ru-RU" sz="1600" dirty="0">
              <a:solidFill>
                <a:schemeClr val="tx1"/>
              </a:solidFill>
              <a:latin typeface="+mj-lt"/>
            </a:endParaRPr>
          </a:p>
          <a:p>
            <a:pPr marL="0" indent="0">
              <a:spcBef>
                <a:spcPts val="0"/>
              </a:spcBef>
            </a:pPr>
            <a:r>
              <a:rPr lang="ru-RU" altLang="ru-RU" sz="16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государственный образовательный стандарт дошкольного образования;</a:t>
            </a:r>
            <a:endParaRPr lang="ru-RU" altLang="ru-RU" sz="1600" dirty="0">
              <a:solidFill>
                <a:schemeClr val="tx1"/>
              </a:solidFill>
              <a:latin typeface="+mj-lt"/>
            </a:endParaRPr>
          </a:p>
          <a:p>
            <a:pPr marL="0" indent="0">
              <a:spcBef>
                <a:spcPts val="0"/>
              </a:spcBef>
            </a:pPr>
            <a:r>
              <a:rPr lang="ru-RU" altLang="ru-RU" sz="16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Национальный проект «Образование»;</a:t>
            </a:r>
            <a:endParaRPr lang="ru-RU" altLang="ru-RU" sz="1600" dirty="0">
              <a:solidFill>
                <a:schemeClr val="tx1"/>
              </a:solidFill>
              <a:latin typeface="+mj-lt"/>
            </a:endParaRPr>
          </a:p>
          <a:p>
            <a:pPr marL="0" indent="0">
              <a:spcBef>
                <a:spcPts val="0"/>
              </a:spcBef>
            </a:pPr>
            <a:r>
              <a:rPr lang="ru-RU" altLang="ru-RU" sz="16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проект «Успех каждого ребенка</a:t>
            </a:r>
            <a:r>
              <a:rPr lang="ru-RU" altLang="ru-RU" sz="1600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»;</a:t>
            </a:r>
          </a:p>
          <a:p>
            <a:pPr marL="0" indent="0">
              <a:spcBef>
                <a:spcPts val="0"/>
              </a:spcBef>
            </a:pPr>
            <a:r>
              <a:rPr lang="ru-RU" altLang="ru-RU" sz="16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проект «Учитель будущего</a:t>
            </a:r>
            <a:r>
              <a:rPr lang="ru-RU" altLang="ru-RU" sz="1600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»;</a:t>
            </a:r>
          </a:p>
          <a:p>
            <a:pPr marL="0" indent="0">
              <a:spcBef>
                <a:spcPts val="0"/>
              </a:spcBef>
            </a:pPr>
            <a:r>
              <a:rPr lang="ru-RU" altLang="ru-RU" sz="16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Муниципальный проект «Острова успеха».</a:t>
            </a:r>
            <a:endParaRPr lang="ru-RU" sz="1600" dirty="0">
              <a:latin typeface="+mj-lt"/>
            </a:endParaRPr>
          </a:p>
          <a:p>
            <a:endParaRPr lang="ru-RU" altLang="ru-RU" sz="800" dirty="0">
              <a:solidFill>
                <a:schemeClr val="tx1"/>
              </a:solidFill>
            </a:endParaRPr>
          </a:p>
          <a:p>
            <a:endParaRPr lang="ru-RU" altLang="ru-RU" sz="105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449472"/>
              </p:ext>
            </p:extLst>
          </p:nvPr>
        </p:nvGraphicFramePr>
        <p:xfrm>
          <a:off x="826477" y="2532185"/>
          <a:ext cx="8335107" cy="42139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6000"/>
                <a:gridCol w="3578469"/>
                <a:gridCol w="2470638"/>
              </a:tblGrid>
              <a:tr h="611806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15" dirty="0">
                          <a:effectLst/>
                          <a:latin typeface="+mj-lt"/>
                        </a:rPr>
                        <a:t>Муниципальный проект «Острова успеха»</a:t>
                      </a:r>
                      <a:endParaRPr lang="ru-RU" sz="1400" spc="15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15" dirty="0">
                          <a:effectLst/>
                          <a:latin typeface="+mj-lt"/>
                        </a:rPr>
                        <a:t>ООП ДО МБДОУ детский сад «Рыбка»</a:t>
                      </a:r>
                      <a:endParaRPr lang="ru-RU" sz="1400" spc="15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j-lt"/>
                        </a:rPr>
                        <a:t>Проект «Моя картина мира»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02119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</a:rPr>
                        <a:t>Развитие </a:t>
                      </a:r>
                      <a:r>
                        <a:rPr lang="ru-RU" sz="1400" dirty="0">
                          <a:effectLst/>
                          <a:latin typeface="+mj-lt"/>
                        </a:rPr>
                        <a:t>дивергентного мышления путем организации блочных погружений в различные деятельности 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12115" algn="l"/>
                        </a:tabLs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Повышение уровня развития любознательности, иссле­довательских навыков: умение анализировать объект или явле­ние, выделять существенные признаки, соблюдать последова­тельность действий при проведении опытов, отбирать необхо­димые материалы для самостоятельной деятельности.</a:t>
                      </a:r>
                      <a:endParaRPr lang="ru-RU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15" dirty="0">
                          <a:effectLst/>
                          <a:latin typeface="+mj-lt"/>
                        </a:rPr>
                        <a:t>Расширение представлений детей о физических свойствах окружающего мира (различные свойства веществ, основные виды и характеристики движения, основные физические явле­ния)</a:t>
                      </a:r>
                      <a:endParaRPr lang="ru-RU" sz="1400" spc="15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45325" y="5456587"/>
            <a:ext cx="6434964" cy="61555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7013" eaLnBrk="0" fontAlgn="base" hangingPunct="0">
              <a:spcBef>
                <a:spcPct val="0"/>
              </a:spcBef>
              <a:spcAft>
                <a:spcPct val="0"/>
              </a:spcAft>
              <a:tabLst>
                <a:tab pos="412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12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12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12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12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12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12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12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12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270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2750" algn="l"/>
              </a:tabLst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Предпосылки реализации проекта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2750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588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Цель:</a:t>
            </a:r>
            <a:r>
              <a:rPr lang="ru-RU" sz="2700" dirty="0">
                <a:solidFill>
                  <a:schemeClr val="accent2">
                    <a:lumMod val="75000"/>
                  </a:schemeClr>
                </a:solidFill>
              </a:rPr>
              <a:t> создание условий для формирования основ цело­стного мировидения ребенка старшего дошкольного возраста средствами физического эксперимента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Задачи:</a:t>
            </a:r>
            <a:r>
              <a:rPr lang="ru-RU" dirty="0"/>
              <a:t> </a:t>
            </a:r>
          </a:p>
          <a:p>
            <a:r>
              <a:rPr lang="ru-RU" dirty="0"/>
              <a:t>1. Познакомить воспитанников с различными видами физического экспериментирования;</a:t>
            </a:r>
          </a:p>
          <a:p>
            <a:r>
              <a:rPr lang="ru-RU" dirty="0"/>
              <a:t>2. </a:t>
            </a:r>
            <a:r>
              <a:rPr lang="ru-RU" dirty="0" smtClean="0"/>
              <a:t>3</a:t>
            </a:r>
            <a:r>
              <a:rPr lang="ru-RU" dirty="0"/>
              <a:t>. Обучение различным приемам работы с инструментами и материалами необходимыми для физического экспериментирования;</a:t>
            </a:r>
          </a:p>
          <a:p>
            <a:r>
              <a:rPr lang="ru-RU" dirty="0"/>
              <a:t>4. Формирование теоретических знаний в различных видах физического экспериментирования;</a:t>
            </a:r>
          </a:p>
          <a:p>
            <a:r>
              <a:rPr lang="ru-RU" dirty="0"/>
              <a:t>5. Формирование потребности в самопознании, саморазвитии;</a:t>
            </a:r>
          </a:p>
          <a:p>
            <a:r>
              <a:rPr lang="ru-RU" dirty="0"/>
              <a:t>6. Выявление способностей, интереса у обучающихся, развитие мотивации к определенному виду деятельности</a:t>
            </a:r>
            <a:r>
              <a:rPr lang="ru-RU" dirty="0" smtClean="0"/>
              <a:t>;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7</a:t>
            </a:r>
            <a:r>
              <a:rPr lang="ru-RU" dirty="0"/>
              <a:t>. Формирование у обучающихся культуры общения и поведения, </a:t>
            </a:r>
            <a:r>
              <a:rPr lang="ru-RU" dirty="0" err="1"/>
              <a:t>экологичного</a:t>
            </a:r>
            <a:r>
              <a:rPr lang="ru-RU" dirty="0"/>
              <a:t> мышления по отношению к живой и не живой природе.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3862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Показатели </a:t>
            </a:r>
            <a:r>
              <a:rPr lang="ru-RU" b="1" dirty="0" smtClean="0"/>
              <a:t>проекта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3951000"/>
              </p:ext>
            </p:extLst>
          </p:nvPr>
        </p:nvGraphicFramePr>
        <p:xfrm>
          <a:off x="779176" y="1270001"/>
          <a:ext cx="7749363" cy="22683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2661"/>
                <a:gridCol w="4175094"/>
                <a:gridCol w="1890346"/>
                <a:gridCol w="1301262"/>
              </a:tblGrid>
              <a:tr h="365368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 п/п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0" marR="5503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Показатель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0" marR="5503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Базовое значение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0" marR="5503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Период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0" marR="55030" marT="0" marB="0"/>
                </a:tc>
              </a:tr>
              <a:tr h="435137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0" marR="5503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Разработка блочно – перспективного планирования экспериментальной деятельности на 2020-2021 учебный год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0" marR="5503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Рассмотрение на методическом объединении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0" marR="5503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Сентябрь 2020г.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0" marR="55030" marT="0" marB="0"/>
                </a:tc>
              </a:tr>
              <a:tr h="179421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0" marR="5503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Трансляция опыта работы по проекту на методическом совете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0" marR="5503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Выступление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0" marR="5503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Май 2021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0" marR="55030" marT="0" marB="0"/>
                </a:tc>
              </a:tr>
              <a:tr h="202824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0" marR="5503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Качество обученности по результатам педагогической диагностики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0" marR="5503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90-96%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0" marR="5503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Май 2021г.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0" marR="55030" marT="0" marB="0"/>
                </a:tc>
              </a:tr>
              <a:tr h="187223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0" marR="5503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Количество родителей, погруженных в реализацию проекта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0" marR="5503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24-40 %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0" marR="5503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 течение года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0" marR="55030" marT="0" marB="0"/>
                </a:tc>
              </a:tr>
              <a:tr h="898378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0" marR="5503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Трансляция реализации проекта по итогам проведения показательных занятий, </a:t>
                      </a:r>
                      <a:r>
                        <a:rPr lang="ru-RU" sz="1000" dirty="0" smtClean="0">
                          <a:effectLst/>
                        </a:rPr>
                        <a:t>мероприятий</a:t>
                      </a:r>
                      <a:endParaRPr lang="ru-RU" sz="900" dirty="0">
                        <a:effectLst/>
                      </a:endParaRPr>
                    </a:p>
                  </a:txBody>
                  <a:tcPr marL="55030" marR="5503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сайт детского сада, страница в </a:t>
                      </a:r>
                      <a:r>
                        <a:rPr lang="ru-RU" sz="1000" dirty="0" err="1">
                          <a:effectLst/>
                        </a:rPr>
                        <a:t>Инстаграм</a:t>
                      </a:r>
                      <a:r>
                        <a:rPr lang="ru-RU" sz="1000" dirty="0">
                          <a:effectLst/>
                        </a:rPr>
                        <a:t>, </a:t>
                      </a:r>
                      <a:endParaRPr lang="ru-RU" sz="900" dirty="0">
                        <a:effectLst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канал </a:t>
                      </a:r>
                      <a:r>
                        <a:rPr lang="ru-RU" sz="1000" dirty="0" err="1">
                          <a:effectLst/>
                        </a:rPr>
                        <a:t>ютуб</a:t>
                      </a:r>
                      <a:r>
                        <a:rPr lang="ru-RU" sz="1000" dirty="0">
                          <a:effectLst/>
                        </a:rPr>
                        <a:t> детского сада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0" marR="5503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 течение года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0" marR="5503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77334" y="3868615"/>
            <a:ext cx="8466665" cy="23064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226695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проекта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 smtClean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Разработано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блочно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перспективное планирования экспериментальной деятельности на 2020-2021 учебный год;</a:t>
            </a:r>
            <a:endParaRPr lang="ru-RU" sz="1400" dirty="0" smtClean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электронной картотеки по опытно-исследовательской деятельности в старшей группе;</a:t>
            </a:r>
            <a:endParaRPr lang="ru-RU" sz="1400" dirty="0" smtClean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уровня педагогических компетенций воспитателей в создании развивающей предметно пространственной среды в старшей группе;</a:t>
            </a:r>
            <a:endParaRPr lang="ru-RU" sz="1400" dirty="0" smtClean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Подготовлены рекомендации родителям (законным представителям) об индивидуальных способностях выпускников детского сада и способах их развития;</a:t>
            </a:r>
            <a:endParaRPr lang="ru-RU" sz="1400" dirty="0" smtClean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Проявление детской инициативы и познавательной активности в различных видах деятельности;</a:t>
            </a:r>
            <a:endParaRPr lang="ru-RU" sz="14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318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Стратегия реализации проекта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Обновление развивающей предметно-пространственной среды в старшей группе для организации опытно-экспериментальной деятельности детей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100" b="1" dirty="0" smtClean="0">
                <a:solidFill>
                  <a:schemeClr val="accent2">
                    <a:lumMod val="75000"/>
                  </a:schemeClr>
                </a:solidFill>
              </a:rPr>
              <a:t>Тактика</a:t>
            </a:r>
            <a:endParaRPr lang="ru-RU" sz="21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1. Этап определения тем экспериментальной деятельности в соответствии с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блочно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-перспективным планированием на учебный год и имеющегося оборудования;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2. Этап подготовительный.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- обновление развивающей среды в соответствии с темами опытно - экспериментальной деятельности по проекту;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- создание картотеки активностей в соответствии с темами опытно - экспериментальной деятельности по проекту;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- ознакомление родителей (законных представителей) с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блочно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-перспективным планированием на учебный год;</a:t>
            </a:r>
          </a:p>
          <a:p>
            <a:pPr lvl="0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Этап практический. Организация и проведение занятий, мероприятий в соответствии с темами опытно - экспериментальной деятельности по проекту.</a:t>
            </a:r>
          </a:p>
          <a:p>
            <a:pPr lvl="0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Этап заключительный. Отчетные мероприятия (выступления, презентация успешно организованных занятий, мероприятий) и их трансляция в сети интернет через имеющиеся мессенджеры в МБДОУ детский сад «Рыбка»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6810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Контрольные точки проекта </a:t>
            </a:r>
            <a:br>
              <a:rPr lang="ru-RU" dirty="0" smtClean="0"/>
            </a:br>
            <a:r>
              <a:rPr lang="ru-RU" dirty="0" smtClean="0"/>
              <a:t>«Моя картина мира»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8281391"/>
              </p:ext>
            </p:extLst>
          </p:nvPr>
        </p:nvGraphicFramePr>
        <p:xfrm>
          <a:off x="677335" y="2369166"/>
          <a:ext cx="8596667" cy="33863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5858"/>
                <a:gridCol w="4553340"/>
                <a:gridCol w="1120355"/>
                <a:gridCol w="2427114"/>
              </a:tblGrid>
              <a:tr h="204286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п/п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8" marR="33308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Содержание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8" marR="33308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Сроки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8" marR="33308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Ответственный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8" marR="33308" marT="0" marB="0"/>
                </a:tc>
              </a:tr>
              <a:tr h="52585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8" marR="33308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Разработка </a:t>
                      </a:r>
                      <a:r>
                        <a:rPr lang="ru-RU" sz="1200" dirty="0" err="1">
                          <a:effectLst/>
                        </a:rPr>
                        <a:t>блочно</a:t>
                      </a:r>
                      <a:r>
                        <a:rPr lang="ru-RU" sz="1200" dirty="0">
                          <a:effectLst/>
                        </a:rPr>
                        <a:t> – перспективного планирования экспериментальной деятельности на 2020-2021 учебный год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8" marR="33308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Сентябрь 2020г.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8" marR="33308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Воспитатель </a:t>
                      </a:r>
                      <a:endParaRPr lang="ru-RU" sz="1100">
                        <a:effectLst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Ямкина Кристина Савельевна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8" marR="33308" marT="0" marB="0"/>
                </a:tc>
              </a:tr>
              <a:tr h="40857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8" marR="33308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Трансляция опыта работы по проекту на методическом совете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8" marR="33308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Май 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8" marR="33308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Воспитатель </a:t>
                      </a:r>
                      <a:endParaRPr lang="ru-RU" sz="1100">
                        <a:effectLst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Ямкина Кристина Савельевна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8" marR="33308" marT="0" marB="0"/>
                </a:tc>
              </a:tr>
              <a:tr h="51071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8" marR="33308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Качество обученности по результатам педагогической диагностики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8" marR="33308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Май 2021г.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8" marR="33308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Воспитатель </a:t>
                      </a:r>
                      <a:endParaRPr lang="ru-RU" sz="1100">
                        <a:effectLst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Ямкина Кристина Савельевна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8" marR="33308" marT="0" marB="0"/>
                </a:tc>
              </a:tr>
              <a:tr h="47819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8" marR="33308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родителей, погруженных в реализацию проекта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8" marR="33308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 течение года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8" marR="33308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Воспитатель </a:t>
                      </a:r>
                      <a:endParaRPr lang="ru-RU" sz="1100">
                        <a:effectLst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Ямкина Кристина Савельевна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8" marR="33308" marT="0" marB="0"/>
                </a:tc>
              </a:tr>
              <a:tr h="53483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8" marR="33308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Трансляция реализации проекта по итогам проведения показательных занятий, мероприятий</a:t>
                      </a:r>
                      <a:endParaRPr lang="ru-RU" sz="1100">
                        <a:effectLst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8" marR="33308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 течение года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8" marR="33308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Воспитатель </a:t>
                      </a:r>
                      <a:endParaRPr lang="ru-RU" sz="1100">
                        <a:effectLst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Ямкина Кристина Савельевна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8" marR="33308" marT="0" marB="0"/>
                </a:tc>
              </a:tr>
              <a:tr h="51071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8" marR="33308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Участие в конкурсах (исследовательских, интеллектуальных, творческих) различного уровня, для выявления детских способностей (одаренностей)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8" marR="33308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 течение года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8" marR="33308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Педагогические работники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8" marR="3330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7292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Эксперимент «Сухой лед»</a:t>
            </a:r>
            <a:b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30 сентября 2020г.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7334" y="2158802"/>
            <a:ext cx="4183062" cy="3137296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73116" y="809625"/>
            <a:ext cx="2988734" cy="22415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t="28583"/>
          <a:stretch/>
        </p:blipFill>
        <p:spPr>
          <a:xfrm>
            <a:off x="4443327" y="3403600"/>
            <a:ext cx="51689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59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Изготовление водного компаса</a:t>
            </a:r>
            <a:br>
              <a:rPr lang="ru-RU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28 октября 2020г.</a:t>
            </a:r>
            <a:endParaRPr lang="ru-RU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8" r="16768"/>
          <a:stretch/>
        </p:blipFill>
        <p:spPr>
          <a:xfrm>
            <a:off x="3489325" y="3373469"/>
            <a:ext cx="4168775" cy="3078129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9" t="9545" r="9943"/>
          <a:stretch/>
        </p:blipFill>
        <p:spPr>
          <a:xfrm>
            <a:off x="6584296" y="1384300"/>
            <a:ext cx="3200400" cy="283785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5" t="10366" r="21486" b="15144"/>
          <a:stretch/>
        </p:blipFill>
        <p:spPr>
          <a:xfrm>
            <a:off x="575329" y="2046320"/>
            <a:ext cx="2800139" cy="265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14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5400" y="609600"/>
            <a:ext cx="5438602" cy="1320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Эксперимент </a:t>
            </a:r>
            <a:br>
              <a:rPr lang="ru-RU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 Сломанный карандаш»</a:t>
            </a:r>
            <a:br>
              <a:rPr lang="ru-RU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30 ноября 2020г.</a:t>
            </a:r>
            <a:endParaRPr lang="ru-RU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9" r="10678"/>
          <a:stretch/>
        </p:blipFill>
        <p:spPr>
          <a:xfrm rot="5400000">
            <a:off x="305594" y="361752"/>
            <a:ext cx="3403600" cy="313729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" t="12950" b="18664"/>
          <a:stretch/>
        </p:blipFill>
        <p:spPr>
          <a:xfrm>
            <a:off x="438746" y="3303589"/>
            <a:ext cx="5631585" cy="30480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29089" y="2606676"/>
            <a:ext cx="427990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780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414</TotalTime>
  <Words>681</Words>
  <Application>Microsoft Office PowerPoint</Application>
  <PresentationFormat>Широкоэкранный</PresentationFormat>
  <Paragraphs>112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Wingdings 3</vt:lpstr>
      <vt:lpstr>Грань</vt:lpstr>
      <vt:lpstr>Муниципальное бюджетное дошкольное образовательное учреждение  детский сад «Рыбка»   «Моя картина мира»  «Внедрение метода физического эксперимента в образовательную деятельность для формирования основ цело­стного мировидения ребенка старшего дошкольного возраста» образовательный проект на 2020-2021 учебный год</vt:lpstr>
      <vt:lpstr>Презентация PowerPoint</vt:lpstr>
      <vt:lpstr>Цель: создание условий для формирования основ цело­стного мировидения ребенка старшего дошкольного возраста средствами физического эксперимента  </vt:lpstr>
      <vt:lpstr>Показатели проекта </vt:lpstr>
      <vt:lpstr>Стратегия реализации проекта.  Обновление развивающей предметно-пространственной среды в старшей группе для организации опытно-экспериментальной деятельности детей </vt:lpstr>
      <vt:lpstr>Контрольные точки проекта  «Моя картина мира»</vt:lpstr>
      <vt:lpstr>Эксперимент «Сухой лед» 30 сентября 2020г.</vt:lpstr>
      <vt:lpstr>Изготовление водного компаса 28 октября 2020г.</vt:lpstr>
      <vt:lpstr>Эксперимент  « Сломанный карандаш» 30 ноября 2020г.</vt:lpstr>
      <vt:lpstr>Эксперимент «Плавающая игла» 19.02.2021г.</vt:lpstr>
      <vt:lpstr> </vt:lpstr>
    </vt:vector>
  </TitlesOfParts>
  <Company>Image&amp;Matros ®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детский сад «Рыбка»   «Моя картина мира»  «Внедрение физического эксперимента в образовательную деятельность для формирования основ цело­стного мировидения ребенка старшего дошкольного возраста» образовательный проект на 2020-2021 учебный год</dc:title>
  <dc:creator>Image&amp;Matros ®</dc:creator>
  <cp:lastModifiedBy>Image&amp;Matros ®</cp:lastModifiedBy>
  <cp:revision>17</cp:revision>
  <dcterms:created xsi:type="dcterms:W3CDTF">2021-03-03T06:23:14Z</dcterms:created>
  <dcterms:modified xsi:type="dcterms:W3CDTF">2021-03-04T12:05:27Z</dcterms:modified>
</cp:coreProperties>
</file>