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7" r:id="rId2"/>
    <p:sldId id="265" r:id="rId3"/>
    <p:sldId id="264" r:id="rId4"/>
    <p:sldId id="269" r:id="rId5"/>
    <p:sldId id="268" r:id="rId6"/>
    <p:sldId id="258" r:id="rId7"/>
    <p:sldId id="272" r:id="rId8"/>
    <p:sldId id="27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BBE87-D82E-4027-8FD1-03AB721ACBE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D4E7A-7361-45BD-9EED-568DB342B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98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D4E7A-7361-45BD-9EED-568DB342BC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97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204864"/>
            <a:ext cx="6188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Мастер- класс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Национальные игры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Муниципальное казённое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детский сад «Рыбка»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149080"/>
            <a:ext cx="432048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b="1" dirty="0" err="1" smtClean="0"/>
              <a:t>Салиндер</a:t>
            </a:r>
            <a:r>
              <a:rPr lang="ru-RU" b="1" dirty="0" smtClean="0"/>
              <a:t> Жанна Анатольевна,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b="1" dirty="0" smtClean="0"/>
              <a:t>воспитатель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b="1" dirty="0" smtClean="0"/>
              <a:t>1 квалификационной категории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30932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/>
              <a:t>2019 год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28812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877821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здорового гражданина, патриота своей родины; знакомство педагогов с культурой и традициями народов Севера; воспитания эмоционально-положительное отношение к тем местам, где они родились и живут; развивать умение видеть и понимать красоту окружающей жизни, желание узнать больше об особенностях края, о людях которые населяют его.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содействовать развитию познавательных интересов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воспитать культуру поведения, навыки общения;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навыки коллективной деятельности, чувства товарищества, взаимопомощи, ответственности;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нравственные качества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физические способности, чувства солидарности, соперничества и соревнования;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03648" y="1196752"/>
            <a:ext cx="62646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Актуальность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Актуальность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патриотического воспитания детей- неоспоримо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Можно сказать, что национальная игра открывает путь к освоению национальной культуры, таким образом, она воспитывает в подрастающем поколении уважение к своей нации, к традициям своих предков, воспитывает доброжелательное отношение друг к другу, сохраняя правила гостеприимства, взаимовыручки; готовит к тяжелым трудовым условиям, связанным с кочевым образом жизни. Хочется надеяться на сохранение и развитие ненецких национальных игр, т.к только через игру можно воспитать полноценно развитую личность и сохранить устоявшиеся традиции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80" y="285728"/>
            <a:ext cx="8746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</a:t>
            </a:r>
            <a:r>
              <a:rPr lang="ru-RU" sz="2000" b="1" dirty="0" smtClean="0"/>
              <a:t>Суровые жизненные условия Севера, трудная промысловая деятельность требовали, чтобы уже с шести – семилетнего возраста они активно развивали у детей важнейшие физические качества и воспитывали специфические двигательные навыки. С этого возрастного периода дети не только привлекались к хозяйственной помощи родителям, но и велось специальное обучение и воспитание их как будущих кормильцев семьи. В связи с тем, что охотнику, преследующему зверя, приходилось проходить несколько десятков километров в день, оленеводу, собирающему стадо, пробегать по тундре не меньшее расстояние, следовало развивать необходимые для этого физические качества. 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3.infourok.ru/uploads/ex/1111/000408b0-0a897461/hello_html_m68ada4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8091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s://im2-tub-ru.yandex.net/i?id=8c443ed9ff634a0953af5b79bb7e6832&amp;n=33&amp;h=173&amp;w=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342" y="3429000"/>
            <a:ext cx="478665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355976" y="188640"/>
            <a:ext cx="4608512" cy="28083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rgbClr val="00B050"/>
                </a:solidFill>
              </a:rPr>
              <a:t>                     </a:t>
            </a:r>
            <a:r>
              <a:rPr lang="ru-RU" sz="1600" b="1" dirty="0" smtClean="0">
                <a:solidFill>
                  <a:srgbClr val="00B050"/>
                </a:solidFill>
              </a:rPr>
              <a:t>ПЕРЕТЯГИВАНИЕ ПАЛКИ</a:t>
            </a:r>
          </a:p>
          <a:p>
            <a:pPr algn="just">
              <a:buNone/>
            </a:pPr>
            <a:r>
              <a:rPr lang="ru-RU" sz="1600" dirty="0" smtClean="0"/>
              <a:t>           Игра в перетяжки встречается в культуре многих народов, но чаще всего как забава для детей и взрослых. А вот у ненцев </a:t>
            </a:r>
            <a:r>
              <a:rPr lang="ru-RU" sz="1600" dirty="0" err="1" smtClean="0"/>
              <a:t>перетягивание</a:t>
            </a:r>
            <a:r>
              <a:rPr lang="ru-RU" sz="1600" dirty="0" smtClean="0"/>
              <a:t> палки, как вид северного многоборья, берёт начало из традиционных промыслов оленеводов. Для того, чтобы пастуху справиться со своенравным оленем и удержать его за рога, нужны не столько бицепсы, сколько сильные пальцы.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933057"/>
            <a:ext cx="38884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1600" dirty="0" smtClean="0"/>
              <a:t>По спортивным правилам участники садятся на землю напротив друг друга и упираются ногами в доску. Оба берутся за палку и по команде судьи тянут её каждый в свою сторону. Побеждает тот, кто вынуждает противника оторваться от земли или выпустить снаряд из рук. При этом делать резкие рывки запрещено.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vinder.ru/sites/default/files/gazeta/2013/03/img_9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6367"/>
            <a:ext cx="4570640" cy="304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www.museum.ru/imgB.asp?18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196" y="3717032"/>
            <a:ext cx="449158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8024" y="404664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ПРЫЖКИ ЧЕРЕЗ НАРТЫ</a:t>
            </a:r>
          </a:p>
          <a:p>
            <a:pPr algn="just"/>
            <a:r>
              <a:rPr lang="ru-RU" dirty="0" smtClean="0"/>
              <a:t>Прыжки через нарты – это национальный вид спорта, имеющий давнюю историю и прекрасно развивающий выносливость в целом и прыжковую выносливость - в частности. Обучению прыжкам через нарты с нулевого уровня посредством простых естественных движений служит данное методическое пособие.</a:t>
            </a:r>
            <a:endParaRPr lang="ru-RU" dirty="0"/>
          </a:p>
        </p:txBody>
      </p:sp>
      <p:pic>
        <p:nvPicPr>
          <p:cNvPr id="8194" name="Picture 2" descr="https://im0-tub-ru.yandex.net/i?id=dc42f4f6f8737f58a165709fd60d8d1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816424" cy="290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МЕТАНИЕ ТЫНЗЯНА НА ХОРЕЙ</a:t>
            </a:r>
          </a:p>
          <a:p>
            <a:pPr algn="just"/>
            <a:r>
              <a:rPr lang="ru-RU" sz="2400" b="1" dirty="0" smtClean="0"/>
              <a:t>      </a:t>
            </a:r>
            <a:r>
              <a:rPr lang="ru-RU" sz="2000" b="1" dirty="0" smtClean="0"/>
              <a:t>Любой </a:t>
            </a:r>
            <a:r>
              <a:rPr lang="ru-RU" sz="2000" b="1" dirty="0" err="1" smtClean="0"/>
              <a:t>тундровик</a:t>
            </a:r>
            <a:r>
              <a:rPr lang="ru-RU" sz="2000" b="1" dirty="0" smtClean="0"/>
              <a:t> уже с детства знает, как непросто ловить бегущего оленя. Чтобы точно заарканить за ветвистые рога северного красавца, нужны крепкая рука и точный расчет. Ни то ни другое само по себе не приходит.</a:t>
            </a:r>
          </a:p>
          <a:p>
            <a:pPr algn="just"/>
            <a:r>
              <a:rPr lang="ru-RU" sz="2000" b="1" dirty="0" smtClean="0"/>
              <a:t>     Ямб-уда - Длинная рука - так называют </a:t>
            </a:r>
            <a:r>
              <a:rPr lang="ru-RU" sz="2000" b="1" dirty="0" err="1" smtClean="0"/>
              <a:t>тундровики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тынзян</a:t>
            </a:r>
            <a:r>
              <a:rPr lang="ru-RU" sz="2000" b="1" dirty="0" smtClean="0"/>
              <a:t>. Метание </a:t>
            </a:r>
            <a:r>
              <a:rPr lang="ru-RU" sz="2000" b="1" dirty="0" err="1" smtClean="0"/>
              <a:t>тынзяна</a:t>
            </a:r>
            <a:r>
              <a:rPr lang="ru-RU" sz="2000" b="1" dirty="0" smtClean="0"/>
              <a:t> на дальность - начальный этап тренировки, метание на хорей - завершающий. Хорей устанавливается в центре круга диаметром 15 метров вертикально. Метание производится с любой точки круга. На переднем конце </a:t>
            </a:r>
            <a:r>
              <a:rPr lang="ru-RU" sz="2000" b="1" dirty="0" err="1" smtClean="0"/>
              <a:t>тынзян</a:t>
            </a:r>
            <a:r>
              <a:rPr lang="ru-RU" sz="2000" b="1" dirty="0" smtClean="0"/>
              <a:t> имеет </a:t>
            </a:r>
            <a:r>
              <a:rPr lang="ru-RU" sz="2000" b="1" dirty="0" err="1" smtClean="0"/>
              <a:t>костяшку-сармик</a:t>
            </a:r>
            <a:r>
              <a:rPr lang="ru-RU" sz="2000" b="1" dirty="0" smtClean="0"/>
              <a:t>- с двумя отверстиями (малым и большим), через которые протянут сам </a:t>
            </a:r>
            <a:r>
              <a:rPr lang="ru-RU" sz="2000" b="1" dirty="0" err="1" smtClean="0"/>
              <a:t>тынзян</a:t>
            </a:r>
            <a:r>
              <a:rPr lang="ru-RU" sz="2000" b="1" dirty="0" smtClean="0"/>
              <a:t>, образующий петлю. Длина </a:t>
            </a:r>
            <a:r>
              <a:rPr lang="ru-RU" sz="2000" b="1" dirty="0" err="1" smtClean="0"/>
              <a:t>тынзяна</a:t>
            </a:r>
            <a:r>
              <a:rPr lang="ru-RU" sz="2000" b="1" dirty="0" smtClean="0"/>
              <a:t> не ограничена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2.1ul.ru/upload/content/858382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72001" cy="354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img.aucland.ru/market-photos/254/c634d68558uSmw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457574"/>
            <a:ext cx="4762500" cy="340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www.russia-today.ru/userf2014/image/2014-12/9-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6552" y="0"/>
            <a:ext cx="242732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uralpolit.ru/assets/911113a0/images/oldsite/2014/04/photo63.jpg/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6" y="3645024"/>
            <a:ext cx="39808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1-tub-ru.yandex.net/i?id=2b619b5fb09b03530edd38a03d33c62b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788024" cy="3187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53415" y="1340768"/>
            <a:ext cx="5641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Спасибо за внимание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584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Снежинка3</dc:creator>
  <cp:lastModifiedBy>User</cp:lastModifiedBy>
  <cp:revision>27</cp:revision>
  <dcterms:created xsi:type="dcterms:W3CDTF">2017-02-02T15:39:57Z</dcterms:created>
  <dcterms:modified xsi:type="dcterms:W3CDTF">2020-02-14T04:44:31Z</dcterms:modified>
</cp:coreProperties>
</file>