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4.jpeg" ContentType="image/jpeg"/>
  <Override PartName="/ppt/media/image3.png" ContentType="image/png"/>
  <Override PartName="/ppt/media/image7.png" ContentType="image/png"/>
  <Override PartName="/ppt/media/image5.jpeg" ContentType="image/jpeg"/>
  <Override PartName="/ppt/media/image8.jpeg" ContentType="image/jpeg"/>
  <Override PartName="/ppt/media/image6.png" ContentType="image/png"/>
  <Override PartName="/ppt/media/image10.png" ContentType="image/png"/>
  <Override PartName="/ppt/media/image11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jpeg" ContentType="image/jpe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9144000" cy="6858000"/>
  <p:notesSz cx="6796087" cy="992822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1"/>
          <p:cNvSpPr/>
          <p:nvPr/>
        </p:nvSpPr>
        <p:spPr>
          <a:xfrm>
            <a:off x="0" y="0"/>
            <a:ext cx="6796800" cy="992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22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2946240" cy="4968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dt"/>
          </p:nvPr>
        </p:nvSpPr>
        <p:spPr>
          <a:xfrm>
            <a:off x="3849840" y="0"/>
            <a:ext cx="2946240" cy="49680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latin typeface="Times New Roman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sldImg"/>
          </p:nvPr>
        </p:nvSpPr>
        <p:spPr>
          <a:xfrm>
            <a:off x="917280" y="744120"/>
            <a:ext cx="4962600" cy="372276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r>
              <a:rPr b="1" lang="ru-RU" sz="3600" spc="-1" strike="noStrike">
                <a:solidFill>
                  <a:srgbClr val="ff8d3e"/>
                </a:solidFill>
                <a:latin typeface="Verdana"/>
              </a:rPr>
              <a:t>Для перемещения страницы щёлкните мышью</a:t>
            </a:r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679320" y="4716000"/>
            <a:ext cx="5438880" cy="446724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r>
              <a:rPr b="0" lang="ru-RU" sz="1200" spc="-1" strike="noStrike">
                <a:solidFill>
                  <a:srgbClr val="000000"/>
                </a:solidFill>
                <a:latin typeface="Calibri"/>
              </a:rPr>
              <a:t>Для правки формата примечаний щёлкните мышью</a:t>
            </a:r>
            <a:endParaRPr b="0" lang="ru-RU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ftr"/>
          </p:nvPr>
        </p:nvSpPr>
        <p:spPr>
          <a:xfrm>
            <a:off x="0" y="9429840"/>
            <a:ext cx="2946240" cy="4968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sldNum"/>
          </p:nvPr>
        </p:nvSpPr>
        <p:spPr>
          <a:xfrm>
            <a:off x="3849840" y="9429840"/>
            <a:ext cx="2946240" cy="4968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marL="216000" indent="-216000" algn="r">
              <a:buClr>
                <a:srgbClr val="000000"/>
              </a:buClr>
              <a:buSzPct val="45000"/>
              <a:buFont typeface="Wingdings" charset="2"/>
              <a:buChar char=""/>
            </a:pPr>
            <a:fld id="{98687646-30AE-4789-98AE-AB2388DEDE89}" type="slidenum">
              <a:rPr b="0" lang="ru-RU" sz="1200" spc="-1" strike="noStrike">
                <a:latin typeface="Times New Roman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ldImg"/>
          </p:nvPr>
        </p:nvSpPr>
        <p:spPr>
          <a:xfrm>
            <a:off x="917640" y="744480"/>
            <a:ext cx="4962600" cy="372276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79320" y="4716000"/>
            <a:ext cx="5438880" cy="4467240"/>
          </a:xfrm>
          <a:prstGeom prst="rect">
            <a:avLst/>
          </a:prstGeom>
        </p:spPr>
        <p:txBody>
          <a:bodyPr lIns="0" rIns="0" tIns="0" bIns="0">
            <a:spAutoFit/>
          </a:bodyPr>
          <a:p>
            <a:endParaRPr b="0" lang="ru-RU" sz="1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CustomShape 3"/>
          <p:cNvSpPr/>
          <p:nvPr/>
        </p:nvSpPr>
        <p:spPr>
          <a:xfrm>
            <a:off x="3849840" y="9429840"/>
            <a:ext cx="2946240" cy="496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/>
            <a:fld id="{D6A2B065-9860-4FEA-807E-09780A3559E9}" type="slidenum">
              <a:rPr b="0" lang="ru-RU" sz="12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7024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3720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328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7024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3720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503280" y="4986000"/>
            <a:ext cx="8183520" cy="4872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27024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03720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50328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27024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603720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subTitle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subTitle"/>
          </p:nvPr>
        </p:nvSpPr>
        <p:spPr>
          <a:xfrm>
            <a:off x="503280" y="4986000"/>
            <a:ext cx="8183520" cy="4872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327024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03720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50328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3" name="PlaceHolder 6"/>
          <p:cNvSpPr>
            <a:spLocks noGrp="1"/>
          </p:cNvSpPr>
          <p:nvPr>
            <p:ph type="body"/>
          </p:nvPr>
        </p:nvSpPr>
        <p:spPr>
          <a:xfrm>
            <a:off x="327024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4" name="PlaceHolder 7"/>
          <p:cNvSpPr>
            <a:spLocks noGrp="1"/>
          </p:cNvSpPr>
          <p:nvPr>
            <p:ph type="body"/>
          </p:nvPr>
        </p:nvSpPr>
        <p:spPr>
          <a:xfrm>
            <a:off x="603720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3280" y="4986000"/>
            <a:ext cx="8183520" cy="4872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27024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03720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328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27024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03720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subTitle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subTitle"/>
          </p:nvPr>
        </p:nvSpPr>
        <p:spPr>
          <a:xfrm>
            <a:off x="503280" y="4986000"/>
            <a:ext cx="8183520" cy="4872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3280" y="4986000"/>
            <a:ext cx="8183520" cy="48722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>
              <a:spcBef>
                <a:spcPts val="249"/>
              </a:spcBef>
            </a:pP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327024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6037200" y="52992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7" name="PlaceHolder 5"/>
          <p:cNvSpPr>
            <a:spLocks noGrp="1"/>
          </p:cNvSpPr>
          <p:nvPr>
            <p:ph type="body"/>
          </p:nvPr>
        </p:nvSpPr>
        <p:spPr>
          <a:xfrm>
            <a:off x="50328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8" name="PlaceHolder 6"/>
          <p:cNvSpPr>
            <a:spLocks noGrp="1"/>
          </p:cNvSpPr>
          <p:nvPr>
            <p:ph type="body"/>
          </p:nvPr>
        </p:nvSpPr>
        <p:spPr>
          <a:xfrm>
            <a:off x="327024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9" name="PlaceHolder 7"/>
          <p:cNvSpPr>
            <a:spLocks noGrp="1"/>
          </p:cNvSpPr>
          <p:nvPr>
            <p:ph type="body"/>
          </p:nvPr>
        </p:nvSpPr>
        <p:spPr>
          <a:xfrm>
            <a:off x="6037200" y="2717280"/>
            <a:ext cx="2634840" cy="1997280"/>
          </a:xfrm>
          <a:prstGeom prst="rect">
            <a:avLst/>
          </a:prstGeom>
        </p:spPr>
        <p:txBody>
          <a:bodyPr lIns="182880" rIns="90000" tIns="91440" bIns="46800">
            <a:normAutofit fontScale="80000"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96920" y="271728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280" y="4845600"/>
            <a:ext cx="8183520" cy="1191240"/>
          </a:xfrm>
          <a:prstGeom prst="rect">
            <a:avLst/>
          </a:prstGeom>
        </p:spPr>
        <p:txBody>
          <a:bodyPr lIns="90000" rIns="90000" tIns="46800" bIns="46800" anchor="b">
            <a:spAutoFit/>
          </a:bodyPr>
          <a:p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28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96920" y="529920"/>
            <a:ext cx="399348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3280" y="2717280"/>
            <a:ext cx="8183520" cy="19972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04920" y="328680"/>
            <a:ext cx="8532720" cy="6197400"/>
          </a:xfrm>
          <a:custGeom>
            <a:avLst/>
            <a:gdLst/>
            <a:ahLst/>
            <a:rect l="0" t="0" r="r" b="b"/>
            <a:pathLst>
              <a:path w="23703" h="17217">
                <a:moveTo>
                  <a:pt x="357" y="0"/>
                </a:moveTo>
                <a:cubicBezTo>
                  <a:pt x="178" y="0"/>
                  <a:pt x="0" y="178"/>
                  <a:pt x="0" y="357"/>
                </a:cubicBezTo>
                <a:lnTo>
                  <a:pt x="0" y="16858"/>
                </a:lnTo>
                <a:cubicBezTo>
                  <a:pt x="0" y="17037"/>
                  <a:pt x="178" y="17216"/>
                  <a:pt x="357" y="17216"/>
                </a:cubicBezTo>
                <a:lnTo>
                  <a:pt x="23345" y="17216"/>
                </a:lnTo>
                <a:cubicBezTo>
                  <a:pt x="23523" y="17216"/>
                  <a:pt x="23702" y="17037"/>
                  <a:pt x="23702" y="16858"/>
                </a:cubicBezTo>
                <a:lnTo>
                  <a:pt x="23702" y="357"/>
                </a:lnTo>
                <a:cubicBezTo>
                  <a:pt x="23702" y="178"/>
                  <a:pt x="23523" y="0"/>
                  <a:pt x="23345" y="0"/>
                </a:cubicBezTo>
                <a:lnTo>
                  <a:pt x="357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adada"/>
              </a:gs>
            </a:gsLst>
            <a:lin ang="5400000"/>
          </a:gradFill>
          <a:ln w="2160">
            <a:solidFill>
              <a:srgbClr val="a4a3a3"/>
            </a:solidFill>
            <a:miter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grpSp>
        <p:nvGrpSpPr>
          <p:cNvPr id="1" name="Group 2"/>
          <p:cNvGrpSpPr/>
          <p:nvPr/>
        </p:nvGrpSpPr>
        <p:grpSpPr>
          <a:xfrm>
            <a:off x="414360" y="426960"/>
            <a:ext cx="8315280" cy="5497560"/>
            <a:chOff x="414360" y="426960"/>
            <a:chExt cx="8315280" cy="5497560"/>
          </a:xfrm>
        </p:grpSpPr>
        <p:pic>
          <p:nvPicPr>
            <p:cNvPr id="2" name="Скругленный прямоугольник 8" descr=""/>
            <p:cNvPicPr/>
            <p:nvPr/>
          </p:nvPicPr>
          <p:blipFill>
            <a:blip r:embed="rId2"/>
            <a:stretch/>
          </p:blipFill>
          <p:spPr>
            <a:xfrm>
              <a:off x="414360" y="426960"/>
              <a:ext cx="8315280" cy="5497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CustomShape 3"/>
            <p:cNvSpPr/>
            <p:nvPr/>
          </p:nvSpPr>
          <p:spPr>
            <a:xfrm>
              <a:off x="452520" y="468360"/>
              <a:ext cx="8238960" cy="5418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503280" y="4986000"/>
            <a:ext cx="8183520" cy="105084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r>
              <a:rPr b="1" lang="ru-RU" sz="3600" spc="-1" strike="noStrike">
                <a:solidFill>
                  <a:srgbClr val="ff8d3e"/>
                </a:solidFill>
                <a:latin typeface="Verdana"/>
              </a:rPr>
              <a:t>Для правки текста заглавия щёлкните мышью</a:t>
            </a:r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pPr marL="264960" indent="-264960">
              <a:spcBef>
                <a:spcPts val="249"/>
              </a:spcBef>
              <a:buClr>
                <a:srgbClr val="f07f09"/>
              </a:buClr>
              <a:buSzPct val="80000"/>
              <a:buFont typeface="Wingdings 2" charset="2"/>
              <a:buChar char="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1" marL="547560" indent="-200160">
              <a:spcBef>
                <a:spcPts val="249"/>
              </a:spcBef>
              <a:buClr>
                <a:srgbClr val="f07f09"/>
              </a:buClr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2" marL="785520" indent="-182520">
              <a:spcBef>
                <a:spcPts val="249"/>
              </a:spcBef>
              <a:buClr>
                <a:srgbClr val="ed3742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3" marL="1023840" indent="-182520">
              <a:spcBef>
                <a:spcPts val="249"/>
              </a:spcBef>
              <a:buClr>
                <a:srgbClr val="ed3742"/>
              </a:buClr>
              <a:buSzPct val="112000"/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4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5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6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dt"/>
          </p:nvPr>
        </p:nvSpPr>
        <p:spPr>
          <a:xfrm>
            <a:off x="3776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ftr"/>
          </p:nvPr>
        </p:nvSpPr>
        <p:spPr>
          <a:xfrm>
            <a:off x="6062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sldNum"/>
          </p:nvPr>
        </p:nvSpPr>
        <p:spPr>
          <a:xfrm>
            <a:off x="8348760" y="6111360"/>
            <a:ext cx="4572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algn="r"/>
            <a:fld id="{01B11E55-B489-4604-BEAB-B7A819794D3F}" type="slidenum">
              <a:rPr b="0" lang="ru-RU" sz="1000" spc="-1" strike="noStrike">
                <a:solidFill>
                  <a:srgbClr val="a7a399"/>
                </a:solidFill>
                <a:latin typeface="Times New Roman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304920" y="328680"/>
            <a:ext cx="8532720" cy="6197400"/>
          </a:xfrm>
          <a:custGeom>
            <a:avLst/>
            <a:gdLst/>
            <a:ahLst/>
            <a:rect l="0" t="0" r="r" b="b"/>
            <a:pathLst>
              <a:path w="23703" h="17217">
                <a:moveTo>
                  <a:pt x="357" y="0"/>
                </a:moveTo>
                <a:cubicBezTo>
                  <a:pt x="178" y="0"/>
                  <a:pt x="0" y="178"/>
                  <a:pt x="0" y="357"/>
                </a:cubicBezTo>
                <a:lnTo>
                  <a:pt x="0" y="16858"/>
                </a:lnTo>
                <a:cubicBezTo>
                  <a:pt x="0" y="17037"/>
                  <a:pt x="178" y="17216"/>
                  <a:pt x="357" y="17216"/>
                </a:cubicBezTo>
                <a:lnTo>
                  <a:pt x="23345" y="17216"/>
                </a:lnTo>
                <a:cubicBezTo>
                  <a:pt x="23523" y="17216"/>
                  <a:pt x="23702" y="17037"/>
                  <a:pt x="23702" y="16858"/>
                </a:cubicBezTo>
                <a:lnTo>
                  <a:pt x="23702" y="357"/>
                </a:lnTo>
                <a:cubicBezTo>
                  <a:pt x="23702" y="178"/>
                  <a:pt x="23523" y="0"/>
                  <a:pt x="23345" y="0"/>
                </a:cubicBezTo>
                <a:lnTo>
                  <a:pt x="357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adada"/>
              </a:gs>
            </a:gsLst>
            <a:lin ang="5400000"/>
          </a:gradFill>
          <a:ln w="2160">
            <a:solidFill>
              <a:srgbClr val="a4a3a3"/>
            </a:solidFill>
            <a:miter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grpSp>
        <p:nvGrpSpPr>
          <p:cNvPr id="46" name="Group 2"/>
          <p:cNvGrpSpPr/>
          <p:nvPr/>
        </p:nvGrpSpPr>
        <p:grpSpPr>
          <a:xfrm>
            <a:off x="414360" y="426960"/>
            <a:ext cx="8315280" cy="3121200"/>
            <a:chOff x="414360" y="426960"/>
            <a:chExt cx="8315280" cy="3121200"/>
          </a:xfrm>
        </p:grpSpPr>
        <p:pic>
          <p:nvPicPr>
            <p:cNvPr id="47" name="Скругленный прямоугольник 10" descr=""/>
            <p:cNvPicPr/>
            <p:nvPr/>
          </p:nvPicPr>
          <p:blipFill>
            <a:blip r:embed="rId2"/>
            <a:stretch/>
          </p:blipFill>
          <p:spPr>
            <a:xfrm>
              <a:off x="414360" y="426960"/>
              <a:ext cx="8315280" cy="3121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8" name="CustomShape 3"/>
            <p:cNvSpPr/>
            <p:nvPr/>
          </p:nvSpPr>
          <p:spPr>
            <a:xfrm>
              <a:off x="460440" y="476280"/>
              <a:ext cx="8223120" cy="3025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9" name="PlaceHolder 4"/>
          <p:cNvSpPr>
            <a:spLocks noGrp="1"/>
          </p:cNvSpPr>
          <p:nvPr>
            <p:ph type="title"/>
          </p:nvPr>
        </p:nvSpPr>
        <p:spPr>
          <a:xfrm>
            <a:off x="503280" y="4986000"/>
            <a:ext cx="8183520" cy="105084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r>
              <a:rPr b="1" lang="ru-RU" sz="3600" spc="-1" strike="noStrike">
                <a:solidFill>
                  <a:srgbClr val="ff8d3e"/>
                </a:solidFill>
                <a:latin typeface="Verdana"/>
              </a:rPr>
              <a:t>Для правки текста заглавия щёлкните мышью</a:t>
            </a:r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pPr marL="264960" indent="-264960">
              <a:spcBef>
                <a:spcPts val="249"/>
              </a:spcBef>
              <a:buClr>
                <a:srgbClr val="f07f09"/>
              </a:buClr>
              <a:buSzPct val="80000"/>
              <a:buFont typeface="Wingdings 2" charset="2"/>
              <a:buChar char="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1" marL="547560" indent="-200160">
              <a:spcBef>
                <a:spcPts val="249"/>
              </a:spcBef>
              <a:buClr>
                <a:srgbClr val="f07f09"/>
              </a:buClr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2" marL="785520" indent="-182520">
              <a:spcBef>
                <a:spcPts val="249"/>
              </a:spcBef>
              <a:buClr>
                <a:srgbClr val="ed3742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3" marL="1023840" indent="-182520">
              <a:spcBef>
                <a:spcPts val="249"/>
              </a:spcBef>
              <a:buClr>
                <a:srgbClr val="ed3742"/>
              </a:buClr>
              <a:buSzPct val="112000"/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4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5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6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dt"/>
          </p:nvPr>
        </p:nvSpPr>
        <p:spPr>
          <a:xfrm>
            <a:off x="3776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ftr"/>
          </p:nvPr>
        </p:nvSpPr>
        <p:spPr>
          <a:xfrm>
            <a:off x="6062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8"/>
          <p:cNvSpPr>
            <a:spLocks noGrp="1"/>
          </p:cNvSpPr>
          <p:nvPr>
            <p:ph type="sldNum"/>
          </p:nvPr>
        </p:nvSpPr>
        <p:spPr>
          <a:xfrm>
            <a:off x="8348760" y="6111360"/>
            <a:ext cx="4572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algn="r"/>
            <a:fld id="{1040A4B5-405C-4D82-8468-DE554B431E11}" type="slidenum">
              <a:rPr b="0" lang="ru-RU" sz="1000" spc="-1" strike="noStrike">
                <a:solidFill>
                  <a:srgbClr val="a7a399"/>
                </a:solidFill>
                <a:latin typeface="Times New Roman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304920" y="328680"/>
            <a:ext cx="8532720" cy="6197400"/>
          </a:xfrm>
          <a:custGeom>
            <a:avLst/>
            <a:gdLst/>
            <a:ahLst/>
            <a:rect l="0" t="0" r="r" b="b"/>
            <a:pathLst>
              <a:path w="23703" h="17217">
                <a:moveTo>
                  <a:pt x="357" y="0"/>
                </a:moveTo>
                <a:cubicBezTo>
                  <a:pt x="178" y="0"/>
                  <a:pt x="0" y="178"/>
                  <a:pt x="0" y="357"/>
                </a:cubicBezTo>
                <a:lnTo>
                  <a:pt x="0" y="16858"/>
                </a:lnTo>
                <a:cubicBezTo>
                  <a:pt x="0" y="17037"/>
                  <a:pt x="178" y="17216"/>
                  <a:pt x="357" y="17216"/>
                </a:cubicBezTo>
                <a:lnTo>
                  <a:pt x="23345" y="17216"/>
                </a:lnTo>
                <a:cubicBezTo>
                  <a:pt x="23523" y="17216"/>
                  <a:pt x="23702" y="17037"/>
                  <a:pt x="23702" y="16858"/>
                </a:cubicBezTo>
                <a:lnTo>
                  <a:pt x="23702" y="357"/>
                </a:lnTo>
                <a:cubicBezTo>
                  <a:pt x="23702" y="178"/>
                  <a:pt x="23523" y="0"/>
                  <a:pt x="23345" y="0"/>
                </a:cubicBezTo>
                <a:lnTo>
                  <a:pt x="357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adada"/>
              </a:gs>
            </a:gsLst>
            <a:lin ang="5400000"/>
          </a:gradFill>
          <a:ln w="2160">
            <a:solidFill>
              <a:srgbClr val="a4a3a3"/>
            </a:solidFill>
            <a:miter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grpSp>
        <p:nvGrpSpPr>
          <p:cNvPr id="91" name="Group 2"/>
          <p:cNvGrpSpPr/>
          <p:nvPr/>
        </p:nvGrpSpPr>
        <p:grpSpPr>
          <a:xfrm>
            <a:off x="414360" y="426960"/>
            <a:ext cx="8315280" cy="4353120"/>
            <a:chOff x="414360" y="426960"/>
            <a:chExt cx="8315280" cy="4353120"/>
          </a:xfrm>
        </p:grpSpPr>
        <p:pic>
          <p:nvPicPr>
            <p:cNvPr id="92" name="Скругленный прямоугольник 10" descr=""/>
            <p:cNvPicPr/>
            <p:nvPr/>
          </p:nvPicPr>
          <p:blipFill>
            <a:blip r:embed="rId2"/>
            <a:stretch/>
          </p:blipFill>
          <p:spPr>
            <a:xfrm>
              <a:off x="414360" y="426960"/>
              <a:ext cx="8315280" cy="4353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93" name="CustomShape 3"/>
            <p:cNvSpPr/>
            <p:nvPr/>
          </p:nvSpPr>
          <p:spPr>
            <a:xfrm>
              <a:off x="446040" y="461880"/>
              <a:ext cx="8251920" cy="4286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4" name="PlaceHolder 4"/>
          <p:cNvSpPr>
            <a:spLocks noGrp="1"/>
          </p:cNvSpPr>
          <p:nvPr>
            <p:ph type="title"/>
          </p:nvPr>
        </p:nvSpPr>
        <p:spPr>
          <a:xfrm>
            <a:off x="503280" y="4986000"/>
            <a:ext cx="8183520" cy="105084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r>
              <a:rPr b="1" lang="ru-RU" sz="3600" spc="-1" strike="noStrike">
                <a:solidFill>
                  <a:srgbClr val="ff8d3e"/>
                </a:solidFill>
                <a:latin typeface="Verdana"/>
              </a:rPr>
              <a:t>Для правки текста заглавия щёлкните мышью</a:t>
            </a:r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pPr marL="264960" indent="-264960">
              <a:spcBef>
                <a:spcPts val="249"/>
              </a:spcBef>
              <a:buClr>
                <a:srgbClr val="f07f09"/>
              </a:buClr>
              <a:buSzPct val="80000"/>
              <a:buFont typeface="Wingdings 2" charset="2"/>
              <a:buChar char="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1" marL="547560" indent="-200160">
              <a:spcBef>
                <a:spcPts val="249"/>
              </a:spcBef>
              <a:buClr>
                <a:srgbClr val="f07f09"/>
              </a:buClr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2" marL="785520" indent="-182520">
              <a:spcBef>
                <a:spcPts val="249"/>
              </a:spcBef>
              <a:buClr>
                <a:srgbClr val="ed3742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3" marL="1023840" indent="-182520">
              <a:spcBef>
                <a:spcPts val="249"/>
              </a:spcBef>
              <a:buClr>
                <a:srgbClr val="ed3742"/>
              </a:buClr>
              <a:buSzPct val="112000"/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4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5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6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 type="dt"/>
          </p:nvPr>
        </p:nvSpPr>
        <p:spPr>
          <a:xfrm>
            <a:off x="3776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 type="ftr"/>
          </p:nvPr>
        </p:nvSpPr>
        <p:spPr>
          <a:xfrm>
            <a:off x="6062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8"/>
          <p:cNvSpPr>
            <a:spLocks noGrp="1"/>
          </p:cNvSpPr>
          <p:nvPr>
            <p:ph type="sldNum"/>
          </p:nvPr>
        </p:nvSpPr>
        <p:spPr>
          <a:xfrm>
            <a:off x="8348760" y="6111360"/>
            <a:ext cx="4572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algn="r"/>
            <a:fld id="{DAB3362C-B134-4D68-82E9-FDFC209D382F}" type="slidenum">
              <a:rPr b="0" lang="ru-RU" sz="1000" spc="-1" strike="noStrike">
                <a:solidFill>
                  <a:srgbClr val="a7a399"/>
                </a:solidFill>
                <a:latin typeface="Times New Roman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304920" y="328680"/>
            <a:ext cx="8532720" cy="6197400"/>
          </a:xfrm>
          <a:custGeom>
            <a:avLst/>
            <a:gdLst/>
            <a:ahLst/>
            <a:rect l="0" t="0" r="r" b="b"/>
            <a:pathLst>
              <a:path w="23703" h="17217">
                <a:moveTo>
                  <a:pt x="357" y="0"/>
                </a:moveTo>
                <a:cubicBezTo>
                  <a:pt x="178" y="0"/>
                  <a:pt x="0" y="178"/>
                  <a:pt x="0" y="357"/>
                </a:cubicBezTo>
                <a:lnTo>
                  <a:pt x="0" y="16858"/>
                </a:lnTo>
                <a:cubicBezTo>
                  <a:pt x="0" y="17037"/>
                  <a:pt x="178" y="17216"/>
                  <a:pt x="357" y="17216"/>
                </a:cubicBezTo>
                <a:lnTo>
                  <a:pt x="23345" y="17216"/>
                </a:lnTo>
                <a:cubicBezTo>
                  <a:pt x="23523" y="17216"/>
                  <a:pt x="23702" y="17037"/>
                  <a:pt x="23702" y="16858"/>
                </a:cubicBezTo>
                <a:lnTo>
                  <a:pt x="23702" y="357"/>
                </a:lnTo>
                <a:cubicBezTo>
                  <a:pt x="23702" y="178"/>
                  <a:pt x="23523" y="0"/>
                  <a:pt x="23345" y="0"/>
                </a:cubicBezTo>
                <a:lnTo>
                  <a:pt x="357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adada"/>
              </a:gs>
            </a:gsLst>
            <a:lin ang="5400000"/>
          </a:gradFill>
          <a:ln w="2160">
            <a:solidFill>
              <a:srgbClr val="a4a3a3"/>
            </a:solidFill>
            <a:miter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6" name="PlaceHolder 2"/>
          <p:cNvSpPr>
            <a:spLocks noGrp="1"/>
          </p:cNvSpPr>
          <p:nvPr>
            <p:ph type="title"/>
          </p:nvPr>
        </p:nvSpPr>
        <p:spPr>
          <a:xfrm>
            <a:off x="503280" y="4986000"/>
            <a:ext cx="8183520" cy="105084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r>
              <a:rPr b="1" lang="ru-RU" sz="3600" spc="-1" strike="noStrike">
                <a:solidFill>
                  <a:srgbClr val="ff8d3e"/>
                </a:solidFill>
                <a:latin typeface="Verdana"/>
              </a:rPr>
              <a:t>Для правки текста заглавия щёлкните мышью</a:t>
            </a:r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pPr marL="264960" indent="-264960">
              <a:spcBef>
                <a:spcPts val="249"/>
              </a:spcBef>
              <a:buClr>
                <a:srgbClr val="f07f09"/>
              </a:buClr>
              <a:buSzPct val="80000"/>
              <a:buFont typeface="Wingdings 2" charset="2"/>
              <a:buChar char="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1" marL="547560" indent="-200160">
              <a:spcBef>
                <a:spcPts val="249"/>
              </a:spcBef>
              <a:buClr>
                <a:srgbClr val="f07f09"/>
              </a:buClr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2" marL="785520" indent="-182520">
              <a:spcBef>
                <a:spcPts val="249"/>
              </a:spcBef>
              <a:buClr>
                <a:srgbClr val="ed3742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3" marL="1023840" indent="-182520">
              <a:spcBef>
                <a:spcPts val="249"/>
              </a:spcBef>
              <a:buClr>
                <a:srgbClr val="ed3742"/>
              </a:buClr>
              <a:buSzPct val="112000"/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4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5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6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dt"/>
          </p:nvPr>
        </p:nvSpPr>
        <p:spPr>
          <a:xfrm>
            <a:off x="3776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ftr"/>
          </p:nvPr>
        </p:nvSpPr>
        <p:spPr>
          <a:xfrm>
            <a:off x="6062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6"/>
          <p:cNvSpPr>
            <a:spLocks noGrp="1"/>
          </p:cNvSpPr>
          <p:nvPr>
            <p:ph type="sldNum"/>
          </p:nvPr>
        </p:nvSpPr>
        <p:spPr>
          <a:xfrm>
            <a:off x="8348760" y="6111360"/>
            <a:ext cx="4572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algn="r"/>
            <a:fld id="{63538C08-B912-432F-A678-C6E314903334}" type="slidenum">
              <a:rPr b="0" lang="ru-RU" sz="1000" spc="-1" strike="noStrike">
                <a:solidFill>
                  <a:srgbClr val="a7a399"/>
                </a:solidFill>
                <a:latin typeface="Times New Roman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3de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304920" y="328680"/>
            <a:ext cx="8532720" cy="6197400"/>
          </a:xfrm>
          <a:custGeom>
            <a:avLst/>
            <a:gdLst/>
            <a:ahLst/>
            <a:rect l="0" t="0" r="r" b="b"/>
            <a:pathLst>
              <a:path w="23703" h="17217">
                <a:moveTo>
                  <a:pt x="357" y="0"/>
                </a:moveTo>
                <a:cubicBezTo>
                  <a:pt x="178" y="0"/>
                  <a:pt x="0" y="178"/>
                  <a:pt x="0" y="357"/>
                </a:cubicBezTo>
                <a:lnTo>
                  <a:pt x="0" y="16858"/>
                </a:lnTo>
                <a:cubicBezTo>
                  <a:pt x="0" y="17037"/>
                  <a:pt x="178" y="17216"/>
                  <a:pt x="357" y="17216"/>
                </a:cubicBezTo>
                <a:lnTo>
                  <a:pt x="23345" y="17216"/>
                </a:lnTo>
                <a:cubicBezTo>
                  <a:pt x="23523" y="17216"/>
                  <a:pt x="23702" y="17037"/>
                  <a:pt x="23702" y="16858"/>
                </a:cubicBezTo>
                <a:lnTo>
                  <a:pt x="23702" y="357"/>
                </a:lnTo>
                <a:cubicBezTo>
                  <a:pt x="23702" y="178"/>
                  <a:pt x="23523" y="0"/>
                  <a:pt x="23345" y="0"/>
                </a:cubicBezTo>
                <a:lnTo>
                  <a:pt x="357" y="0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adada"/>
              </a:gs>
            </a:gsLst>
            <a:lin ang="5400000"/>
          </a:gradFill>
          <a:ln w="2160">
            <a:solidFill>
              <a:srgbClr val="a4a3a3"/>
            </a:solidFill>
            <a:miter/>
          </a:ln>
          <a:effectLst>
            <a:outerShdw dist="50760" dir="5400000">
              <a:srgbClr val="000000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8" name="CustomShape 2"/>
          <p:cNvSpPr/>
          <p:nvPr/>
        </p:nvSpPr>
        <p:spPr>
          <a:xfrm>
            <a:off x="6400800" y="433440"/>
            <a:ext cx="2324160" cy="4343400"/>
          </a:xfrm>
          <a:custGeom>
            <a:avLst/>
            <a:gdLst/>
            <a:ahLst/>
            <a:rect l="l" t="t" r="r" b="b"/>
            <a:pathLst>
              <a:path w="2324100" h="4343400">
                <a:moveTo>
                  <a:pt x="0" y="0"/>
                </a:moveTo>
                <a:lnTo>
                  <a:pt x="2260234" y="0"/>
                </a:lnTo>
                <a:lnTo>
                  <a:pt x="2324100" y="4343400"/>
                </a:lnTo>
                <a:lnTo>
                  <a:pt x="0" y="4343400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PlaceHolder 3"/>
          <p:cNvSpPr>
            <a:spLocks noGrp="1"/>
          </p:cNvSpPr>
          <p:nvPr>
            <p:ph type="title"/>
          </p:nvPr>
        </p:nvSpPr>
        <p:spPr>
          <a:xfrm>
            <a:off x="503280" y="4986000"/>
            <a:ext cx="8183520" cy="105084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r>
              <a:rPr b="1" lang="ru-RU" sz="3600" spc="-1" strike="noStrike">
                <a:solidFill>
                  <a:srgbClr val="ff8d3e"/>
                </a:solidFill>
                <a:latin typeface="Verdana"/>
              </a:rPr>
              <a:t>Для правки текста заглавия щёлкните мышью</a:t>
            </a:r>
            <a:endParaRPr b="1" lang="ru-RU" sz="3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503280" y="529920"/>
            <a:ext cx="8183520" cy="4187880"/>
          </a:xfrm>
          <a:prstGeom prst="rect">
            <a:avLst/>
          </a:prstGeom>
        </p:spPr>
        <p:txBody>
          <a:bodyPr lIns="182880" rIns="90000" tIns="91440" bIns="46800">
            <a:normAutofit/>
          </a:bodyPr>
          <a:p>
            <a:pPr marL="264960" indent="-264960">
              <a:spcBef>
                <a:spcPts val="249"/>
              </a:spcBef>
              <a:buClr>
                <a:srgbClr val="f07f09"/>
              </a:buClr>
              <a:buSzPct val="80000"/>
              <a:buFont typeface="Wingdings 2" charset="2"/>
              <a:buChar char="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Для правки структуры щёлкните мышью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1" marL="547560" indent="-200160">
              <a:spcBef>
                <a:spcPts val="249"/>
              </a:spcBef>
              <a:buClr>
                <a:srgbClr val="f07f09"/>
              </a:buClr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2" marL="785520" indent="-182520">
              <a:spcBef>
                <a:spcPts val="249"/>
              </a:spcBef>
              <a:buClr>
                <a:srgbClr val="ed3742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Третий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3" marL="1023840" indent="-182520">
              <a:spcBef>
                <a:spcPts val="249"/>
              </a:spcBef>
              <a:buClr>
                <a:srgbClr val="ed3742"/>
              </a:buClr>
              <a:buSzPct val="112000"/>
              <a:buFont typeface="Verdana"/>
              <a:buChar char="◦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Четвёртый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4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Пятый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5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Шестой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  <a:p>
            <a:pPr lvl="6" marL="1279440" indent="-182520">
              <a:spcBef>
                <a:spcPts val="249"/>
              </a:spcBef>
              <a:buClr>
                <a:srgbClr val="4a85bf"/>
              </a:buClr>
              <a:buFont typeface="Wingdings 2" charset="2"/>
              <a:buChar char=""/>
            </a:pPr>
            <a:r>
              <a:rPr b="0" lang="ru-RU" sz="2800" spc="-1" strike="noStrike">
                <a:solidFill>
                  <a:srgbClr val="000000"/>
                </a:solidFill>
                <a:latin typeface="Verdana"/>
              </a:rPr>
              <a:t>Седьмой уровень структуры</a:t>
            </a:r>
            <a:endParaRPr b="0" lang="ru-RU" sz="2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dt"/>
          </p:nvPr>
        </p:nvSpPr>
        <p:spPr>
          <a:xfrm>
            <a:off x="3776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6"/>
          <p:cNvSpPr>
            <a:spLocks noGrp="1"/>
          </p:cNvSpPr>
          <p:nvPr>
            <p:ph type="ftr"/>
          </p:nvPr>
        </p:nvSpPr>
        <p:spPr>
          <a:xfrm>
            <a:off x="6062760" y="6111360"/>
            <a:ext cx="22860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/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7"/>
          <p:cNvSpPr>
            <a:spLocks noGrp="1"/>
          </p:cNvSpPr>
          <p:nvPr>
            <p:ph type="sldNum"/>
          </p:nvPr>
        </p:nvSpPr>
        <p:spPr>
          <a:xfrm>
            <a:off x="8348760" y="6111360"/>
            <a:ext cx="457200" cy="365400"/>
          </a:xfrm>
          <a:prstGeom prst="rect">
            <a:avLst/>
          </a:prstGeom>
        </p:spPr>
        <p:txBody>
          <a:bodyPr lIns="90000" rIns="90000" tIns="46800" bIns="46800" anchor="b">
            <a:noAutofit/>
          </a:bodyPr>
          <a:p>
            <a:pPr algn="r"/>
            <a:fld id="{4B739BB4-DCC2-4A94-BAF2-CB44FE469F11}" type="slidenum">
              <a:rPr b="0" lang="ru-RU" sz="1000" spc="-1" strike="noStrike">
                <a:solidFill>
                  <a:srgbClr val="a7a399"/>
                </a:solidFill>
                <a:latin typeface="Times New Roman"/>
              </a:rPr>
              <a:t>&lt;номер&gt;</a:t>
            </a:fld>
            <a:endParaRPr b="0" lang="ru-RU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3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4" descr="https://i.pinimg.com/originals/48/b9/8e/48b98e091e985a98d87a415ecd8828de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28" name="TextShape 1"/>
          <p:cNvSpPr txBox="1"/>
          <p:nvPr/>
        </p:nvSpPr>
        <p:spPr>
          <a:xfrm>
            <a:off x="1116000" y="549000"/>
            <a:ext cx="7034400" cy="647640"/>
          </a:xfrm>
          <a:prstGeom prst="rect">
            <a:avLst/>
          </a:prstGeom>
          <a:noFill/>
          <a:ln>
            <a:noFill/>
          </a:ln>
        </p:spPr>
        <p:txBody>
          <a:bodyPr lIns="118800" tIns="0">
            <a:normAutofit/>
          </a:bodyPr>
          <a:p>
            <a:pPr algn="ctr"/>
            <a:r>
              <a:rPr b="0" lang="ru-RU" sz="1800" spc="-1" strike="noStrike">
                <a:solidFill>
                  <a:srgbClr val="000000"/>
                </a:solidFill>
                <a:latin typeface="Verdana"/>
              </a:rPr>
              <a:t>Муниципальное бюджетное дошкольное образовательное учреждение детский сад «Рыбка»</a:t>
            </a:r>
            <a:endParaRPr b="0" lang="ru-RU" sz="1800" spc="-1" strike="noStrike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755640" y="1341360"/>
            <a:ext cx="7321680" cy="4348080"/>
          </a:xfrm>
          <a:prstGeom prst="rect">
            <a:avLst/>
          </a:prstGeom>
          <a:noFill/>
          <a:ln>
            <a:noFill/>
          </a:ln>
        </p:spPr>
        <p:txBody>
          <a:bodyPr bIns="0" anchor="b">
            <a:noAutofit/>
          </a:bodyPr>
          <a:p>
            <a:pPr algn="ctr"/>
            <a:r>
              <a:rPr b="1" i="1" lang="ru-RU" sz="4000" spc="-1" strike="noStrike">
                <a:solidFill>
                  <a:srgbClr val="002060"/>
                </a:solidFill>
                <a:latin typeface="Verdana"/>
              </a:rPr>
              <a:t>“</a:t>
            </a:r>
            <a:r>
              <a:rPr b="1" i="1" lang="ru-RU" sz="4000" spc="-1" strike="noStrike">
                <a:solidFill>
                  <a:srgbClr val="002060"/>
                </a:solidFill>
                <a:latin typeface="Verdana"/>
              </a:rPr>
              <a:t>ЛЭПБУК” </a:t>
            </a:r>
            <a:br/>
            <a:r>
              <a:rPr b="1" i="1" lang="ru-RU" sz="4000" spc="-1" strike="noStrike">
                <a:solidFill>
                  <a:srgbClr val="002060"/>
                </a:solidFill>
                <a:latin typeface="Verdana"/>
              </a:rPr>
              <a:t> современное средство обучения детей дошкольного возраста</a:t>
            </a:r>
            <a:br/>
            <a:br/>
            <a:br/>
            <a:r>
              <a:rPr b="0" lang="ru-RU" sz="1600" spc="-1" strike="noStrike">
                <a:solidFill>
                  <a:srgbClr val="000000"/>
                </a:solidFill>
                <a:latin typeface="Verdana"/>
              </a:rPr>
              <a:t>.</a:t>
            </a:r>
            <a:br/>
            <a:endParaRPr b="1" lang="ru-RU" sz="1600" spc="-1" strike="noStrike">
              <a:solidFill>
                <a:srgbClr val="ff8d3e"/>
              </a:solidFill>
              <a:latin typeface="Verdana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3564000" y="6237360"/>
            <a:ext cx="2232000" cy="64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/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п. Тазовский, 2019г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539640" y="5084640"/>
            <a:ext cx="5977080" cy="82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ru-RU" sz="2400" spc="-1" strike="noStrike">
                <a:solidFill>
                  <a:srgbClr val="660066"/>
                </a:solidFill>
                <a:latin typeface="Arial"/>
              </a:rPr>
              <a:t>Салиндер Жанна Анатольевна, воспитатель</a:t>
            </a: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zoom dir="in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6" descr="http://900igr.net/up/datai/207503/0002-002-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4427640" y="620640"/>
            <a:ext cx="4465440" cy="204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marL="264960" indent="-264960" algn="just"/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«ЛЭПБУК»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в дословном переводе с английского (lapbook) значит «наколенная книга»(lap- колени, book- книга).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Picture 24" descr="http://konkursrf.ru/images/5d00f866236f2bdd1c9b49f3_D0AF-D0BFD183D182D0B5D188D0B5D181D182D0B2D0B5D0BDD0BDD0B8D0BA.jpg"/>
          <p:cNvPicPr/>
          <p:nvPr/>
        </p:nvPicPr>
        <p:blipFill>
          <a:blip r:embed="rId2"/>
          <a:stretch/>
        </p:blipFill>
        <p:spPr>
          <a:xfrm>
            <a:off x="317520" y="542880"/>
            <a:ext cx="4046400" cy="2962440"/>
          </a:xfrm>
          <a:prstGeom prst="rect">
            <a:avLst/>
          </a:prstGeom>
          <a:ln>
            <a:noFill/>
          </a:ln>
        </p:spPr>
      </p:pic>
      <p:pic>
        <p:nvPicPr>
          <p:cNvPr id="235" name="Picture 32" descr="http://a2b2.ru/storage/files/methodologicals/34602/41166_P1030840.JPG"/>
          <p:cNvPicPr/>
          <p:nvPr/>
        </p:nvPicPr>
        <p:blipFill>
          <a:blip r:embed="rId3"/>
          <a:stretch/>
        </p:blipFill>
        <p:spPr>
          <a:xfrm>
            <a:off x="5357880" y="3352680"/>
            <a:ext cx="3475080" cy="3181320"/>
          </a:xfrm>
          <a:prstGeom prst="rect">
            <a:avLst/>
          </a:prstGeom>
          <a:ln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324000" y="3716280"/>
            <a:ext cx="4679640" cy="2449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marL="264960" indent="-264960" algn="just"/>
            <a:r>
              <a:rPr b="0" lang="ru-RU" sz="2400" spc="-1" strike="noStrike">
                <a:solidFill>
                  <a:srgbClr val="50141b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50141b"/>
                </a:solidFill>
                <a:latin typeface="Arial"/>
              </a:rPr>
              <a:t>«ЛЭПБУК» – представляет собой тематическую папку, книжку – раскладушку, в которой собраны материалы в одну определенную тему.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64960" indent="-264960" algn="ctr"/>
            <a:r>
              <a:rPr b="0" lang="ru-RU" sz="1200" spc="-1" strike="noStrike">
                <a:solidFill>
                  <a:srgbClr val="ffffff"/>
                </a:solidFill>
                <a:latin typeface="Arial"/>
              </a:rPr>
              <a:t>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>
    <p:zoom dir="in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6" descr="http://900igr.net/up/datai/207503/0002-002-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2843280" y="395280"/>
            <a:ext cx="5832360" cy="5643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Зачем нужен лэпбук?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1.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Он помогает организовать информацию по изучаемой теме, лучше понять и запомнить материал.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2.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Это отличный способ для повторения пройденного. В любое удобное время ребенок просто открывает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лэпбук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и с радостью повторяет пройденное, рассматривая сделанную своими же руками книжку.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3. 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Создание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лэпбука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является одним из видов совместной деятельности взрослого и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детей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. Может быть еще и формой представления итогов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проекта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или тематической недели.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4. Лэпбук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может быть содержательным элементом развивающей предметно-пространственной среды группы.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just"/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5. Лэпбук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 можно использовать как особый вид детско-родительского </a:t>
            </a:r>
            <a:r>
              <a:rPr b="1" lang="ru-RU" sz="2000" spc="-1" strike="noStrike">
                <a:solidFill>
                  <a:srgbClr val="000000"/>
                </a:solidFill>
                <a:latin typeface="Arial"/>
              </a:rPr>
              <a:t>проекта</a:t>
            </a: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9" name="Picture 19" descr="https://www.maam.ru/upload/blogs/detsad-403470-1494434189.jpg"/>
          <p:cNvPicPr/>
          <p:nvPr/>
        </p:nvPicPr>
        <p:blipFill>
          <a:blip r:embed="rId2"/>
          <a:stretch/>
        </p:blipFill>
        <p:spPr>
          <a:xfrm>
            <a:off x="171360" y="901800"/>
            <a:ext cx="2681280" cy="2109600"/>
          </a:xfrm>
          <a:prstGeom prst="rect">
            <a:avLst/>
          </a:prstGeom>
          <a:ln>
            <a:noFill/>
          </a:ln>
        </p:spPr>
      </p:pic>
      <p:pic>
        <p:nvPicPr>
          <p:cNvPr id="240" name="Picture 10" descr="https://www.maam.ru/upload/blogs/detsad-315175-1517127347.jpg"/>
          <p:cNvPicPr/>
          <p:nvPr/>
        </p:nvPicPr>
        <p:blipFill>
          <a:blip r:embed="rId3"/>
          <a:stretch/>
        </p:blipFill>
        <p:spPr>
          <a:xfrm>
            <a:off x="171360" y="3206880"/>
            <a:ext cx="2747880" cy="2547720"/>
          </a:xfrm>
          <a:prstGeom prst="rect">
            <a:avLst/>
          </a:prstGeom>
          <a:ln>
            <a:noFill/>
          </a:ln>
        </p:spPr>
      </p:pic>
    </p:spTree>
  </p:cSld>
  <p:transition>
    <p:zoom dir="in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6" descr="http://900igr.net/up/datai/207503/0002-002-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42" name="CustomShape 1"/>
          <p:cNvSpPr/>
          <p:nvPr/>
        </p:nvSpPr>
        <p:spPr>
          <a:xfrm>
            <a:off x="395280" y="476280"/>
            <a:ext cx="8137440" cy="411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</a:rPr>
              <a:t>Что развивает ЛЭПБУК?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- предметные, сюжетные картинки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симулируют речь, вызывают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желание обсуждать, описывать, 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рассказывать, сочинять;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- кармашки с кнопками, шнурками, липучками развивают мелкую моторику;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- игры, ребусы, загадки, головоломки, игры-бродилки развивают логическое мышление, внимание;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- стихи, рассказы, потешки, мнемотаблицы развивают память и восприятие.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Picture 24" descr="http://konkursrf.ru/images/5d00f866236f2bdd1c9b49f3_D0AF-D0BFD183D182D0B5D188D0B5D181D182D0B2D0B5D0BDD0BDD0B8D0BA.jpg"/>
          <p:cNvPicPr/>
          <p:nvPr/>
        </p:nvPicPr>
        <p:blipFill>
          <a:blip r:embed="rId2"/>
          <a:stretch/>
        </p:blipFill>
        <p:spPr>
          <a:xfrm>
            <a:off x="676440" y="4645080"/>
            <a:ext cx="3395520" cy="2103480"/>
          </a:xfrm>
          <a:prstGeom prst="rect">
            <a:avLst/>
          </a:prstGeom>
          <a:ln>
            <a:noFill/>
          </a:ln>
        </p:spPr>
      </p:pic>
      <p:pic>
        <p:nvPicPr>
          <p:cNvPr id="244" name="Picture 13" descr="http://wiki.udmteach.ru/images/8/80/%D0%9B%D0%B5%D0%BF%D0%B1%D1%83%D0%BA.jpg"/>
          <p:cNvPicPr/>
          <p:nvPr/>
        </p:nvPicPr>
        <p:blipFill>
          <a:blip r:embed="rId3"/>
          <a:stretch/>
        </p:blipFill>
        <p:spPr>
          <a:xfrm>
            <a:off x="4853160" y="4645080"/>
            <a:ext cx="3382920" cy="2103480"/>
          </a:xfrm>
          <a:prstGeom prst="rect">
            <a:avLst/>
          </a:prstGeom>
          <a:ln>
            <a:noFill/>
          </a:ln>
        </p:spPr>
      </p:pic>
      <p:pic>
        <p:nvPicPr>
          <p:cNvPr id="245" name="Picture 12" descr="https://www.o-detstve.ru/assets/images/forteachers/DOU/Lapbook/166836.jpg"/>
          <p:cNvPicPr/>
          <p:nvPr/>
        </p:nvPicPr>
        <p:blipFill>
          <a:blip r:embed="rId4"/>
          <a:stretch/>
        </p:blipFill>
        <p:spPr>
          <a:xfrm>
            <a:off x="244440" y="396720"/>
            <a:ext cx="2895480" cy="1932120"/>
          </a:xfrm>
          <a:prstGeom prst="rect">
            <a:avLst/>
          </a:prstGeom>
          <a:ln>
            <a:noFill/>
          </a:ln>
        </p:spPr>
      </p:pic>
    </p:spTree>
  </p:cSld>
  <p:transition>
    <p:zoom dir="in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6" descr="http://900igr.net/up/datai/207503/0002-002-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247" name="Picture 2" descr=""/>
          <p:cNvPicPr/>
          <p:nvPr/>
        </p:nvPicPr>
        <p:blipFill>
          <a:blip r:embed="rId2"/>
          <a:stretch/>
        </p:blipFill>
        <p:spPr>
          <a:xfrm>
            <a:off x="4419720" y="353880"/>
            <a:ext cx="4230720" cy="2816280"/>
          </a:xfrm>
          <a:prstGeom prst="rect">
            <a:avLst/>
          </a:prstGeom>
          <a:ln>
            <a:noFill/>
          </a:ln>
        </p:spPr>
      </p:pic>
      <p:pic>
        <p:nvPicPr>
          <p:cNvPr id="248" name="Picture 3" descr=""/>
          <p:cNvPicPr/>
          <p:nvPr/>
        </p:nvPicPr>
        <p:blipFill>
          <a:blip r:embed="rId3"/>
          <a:stretch/>
        </p:blipFill>
        <p:spPr>
          <a:xfrm>
            <a:off x="749160" y="3713040"/>
            <a:ext cx="3945240" cy="2621160"/>
          </a:xfrm>
          <a:prstGeom prst="rect">
            <a:avLst/>
          </a:prstGeom>
          <a:ln>
            <a:noFill/>
          </a:ln>
        </p:spPr>
      </p:pic>
      <p:pic>
        <p:nvPicPr>
          <p:cNvPr id="249" name="Picture 3" descr=""/>
          <p:cNvPicPr/>
          <p:nvPr/>
        </p:nvPicPr>
        <p:blipFill>
          <a:blip r:embed="rId4"/>
          <a:stretch/>
        </p:blipFill>
        <p:spPr>
          <a:xfrm>
            <a:off x="390600" y="542880"/>
            <a:ext cx="3504960" cy="2333520"/>
          </a:xfrm>
          <a:prstGeom prst="rect">
            <a:avLst/>
          </a:prstGeom>
          <a:ln>
            <a:noFill/>
          </a:ln>
        </p:spPr>
      </p:pic>
      <p:pic>
        <p:nvPicPr>
          <p:cNvPr id="250" name="Picture 2" descr=""/>
          <p:cNvPicPr/>
          <p:nvPr/>
        </p:nvPicPr>
        <p:blipFill>
          <a:blip r:embed="rId5"/>
          <a:stretch/>
        </p:blipFill>
        <p:spPr>
          <a:xfrm>
            <a:off x="5138640" y="3925800"/>
            <a:ext cx="3299040" cy="2193840"/>
          </a:xfrm>
          <a:prstGeom prst="rect">
            <a:avLst/>
          </a:prstGeom>
          <a:ln>
            <a:noFill/>
          </a:ln>
        </p:spPr>
      </p:pic>
      <p:pic>
        <p:nvPicPr>
          <p:cNvPr id="251" name="Прямоугольник 6" descr=""/>
          <p:cNvPicPr/>
          <p:nvPr/>
        </p:nvPicPr>
        <p:blipFill>
          <a:blip r:embed="rId6"/>
          <a:stretch/>
        </p:blipFill>
        <p:spPr>
          <a:xfrm>
            <a:off x="1627200" y="3048120"/>
            <a:ext cx="6200640" cy="1212840"/>
          </a:xfrm>
          <a:prstGeom prst="rect">
            <a:avLst/>
          </a:prstGeom>
          <a:ln>
            <a:noFill/>
          </a:ln>
        </p:spPr>
      </p:pic>
    </p:spTree>
  </p:cSld>
  <p:transition>
    <p:zoom dir="in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6" descr="http://900igr.net/up/datai/207503/0002-002-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253" name="Picture 2" descr=""/>
          <p:cNvPicPr/>
          <p:nvPr/>
        </p:nvPicPr>
        <p:blipFill>
          <a:blip r:embed="rId2"/>
          <a:stretch/>
        </p:blipFill>
        <p:spPr>
          <a:xfrm>
            <a:off x="463680" y="1047600"/>
            <a:ext cx="3017880" cy="2603520"/>
          </a:xfrm>
          <a:prstGeom prst="rect">
            <a:avLst/>
          </a:prstGeom>
          <a:ln>
            <a:noFill/>
          </a:ln>
        </p:spPr>
      </p:pic>
      <p:pic>
        <p:nvPicPr>
          <p:cNvPr id="254" name="Picture 3" descr=""/>
          <p:cNvPicPr/>
          <p:nvPr/>
        </p:nvPicPr>
        <p:blipFill>
          <a:blip r:embed="rId3"/>
          <a:stretch/>
        </p:blipFill>
        <p:spPr>
          <a:xfrm>
            <a:off x="5572080" y="1122480"/>
            <a:ext cx="3084480" cy="2644560"/>
          </a:xfrm>
          <a:prstGeom prst="rect">
            <a:avLst/>
          </a:prstGeom>
          <a:ln>
            <a:noFill/>
          </a:ln>
        </p:spPr>
      </p:pic>
      <p:pic>
        <p:nvPicPr>
          <p:cNvPr id="255" name="Picture 6" descr=""/>
          <p:cNvPicPr/>
          <p:nvPr/>
        </p:nvPicPr>
        <p:blipFill>
          <a:blip r:embed="rId4"/>
          <a:stretch/>
        </p:blipFill>
        <p:spPr>
          <a:xfrm>
            <a:off x="536400" y="3773520"/>
            <a:ext cx="2816280" cy="2687760"/>
          </a:xfrm>
          <a:prstGeom prst="rect">
            <a:avLst/>
          </a:prstGeom>
          <a:ln>
            <a:noFill/>
          </a:ln>
        </p:spPr>
      </p:pic>
      <p:pic>
        <p:nvPicPr>
          <p:cNvPr id="256" name="Picture 8" descr=""/>
          <p:cNvPicPr/>
          <p:nvPr/>
        </p:nvPicPr>
        <p:blipFill>
          <a:blip r:embed="rId5"/>
          <a:stretch/>
        </p:blipFill>
        <p:spPr>
          <a:xfrm>
            <a:off x="4492800" y="3925800"/>
            <a:ext cx="4443120" cy="2462400"/>
          </a:xfrm>
          <a:prstGeom prst="rect">
            <a:avLst/>
          </a:prstGeom>
          <a:ln>
            <a:noFill/>
          </a:ln>
        </p:spPr>
      </p:pic>
      <p:pic>
        <p:nvPicPr>
          <p:cNvPr id="257" name="Picture 4" descr=""/>
          <p:cNvPicPr/>
          <p:nvPr/>
        </p:nvPicPr>
        <p:blipFill>
          <a:blip r:embed="rId6"/>
          <a:stretch/>
        </p:blipFill>
        <p:spPr>
          <a:xfrm>
            <a:off x="2840040" y="1908000"/>
            <a:ext cx="2963880" cy="2779920"/>
          </a:xfrm>
          <a:prstGeom prst="rect">
            <a:avLst/>
          </a:prstGeom>
          <a:ln>
            <a:noFill/>
          </a:ln>
        </p:spPr>
      </p:pic>
      <p:pic>
        <p:nvPicPr>
          <p:cNvPr id="258" name="Прямоугольник 7" descr=""/>
          <p:cNvPicPr/>
          <p:nvPr/>
        </p:nvPicPr>
        <p:blipFill>
          <a:blip r:embed="rId7"/>
          <a:stretch/>
        </p:blipFill>
        <p:spPr>
          <a:xfrm>
            <a:off x="1895400" y="171360"/>
            <a:ext cx="5950080" cy="1206720"/>
          </a:xfrm>
          <a:prstGeom prst="rect">
            <a:avLst/>
          </a:prstGeom>
          <a:ln>
            <a:noFill/>
          </a:ln>
        </p:spPr>
      </p:pic>
    </p:spTree>
  </p:cSld>
  <p:transition>
    <p:zoom dir="in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icture 6" descr="http://900igr.net/up/datai/207503/0002-002-.jpg"/>
          <p:cNvPicPr/>
          <p:nvPr/>
        </p:nvPicPr>
        <p:blipFill>
          <a:blip r:embed="rId1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pic>
        <p:nvPicPr>
          <p:cNvPr id="260" name="Прямоугольник 8" descr=""/>
          <p:cNvPicPr/>
          <p:nvPr/>
        </p:nvPicPr>
        <p:blipFill>
          <a:blip r:embed="rId2"/>
          <a:stretch/>
        </p:blipFill>
        <p:spPr>
          <a:xfrm>
            <a:off x="96840" y="2730600"/>
            <a:ext cx="9180360" cy="2043000"/>
          </a:xfrm>
          <a:prstGeom prst="rect">
            <a:avLst/>
          </a:prstGeom>
          <a:ln>
            <a:noFill/>
          </a:ln>
        </p:spPr>
      </p:pic>
    </p:spTree>
  </p:cSld>
  <p:transition>
    <p:zoom dir="in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2081</TotalTime>
  <Application>Trio_Office/6.2.8.2$Windows_x86 LibreOffice_project/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2008-04-19T18:23:39Z</dcterms:created>
  <dc:creator>Helen</dc:creator>
  <dc:description/>
  <dc:language>ru-RU</dc:language>
  <cp:lastModifiedBy>User</cp:lastModifiedBy>
  <dcterms:modified xsi:type="dcterms:W3CDTF">2020-02-13T16:38:11Z</dcterms:modified>
  <cp:revision>129</cp:revision>
  <dc:subject/>
  <dc:title>Слайд 1</dc:title>
</cp:coreProperties>
</file>