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39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Муниципальное бюджетное дошкольное образовательное учреждение детский сад «Рыбка</a:t>
            </a:r>
            <a:r>
              <a:rPr lang="ru-RU" sz="1800" i="1" dirty="0" smtClean="0"/>
              <a:t>» </a:t>
            </a:r>
            <a:endParaRPr lang="ru-RU" sz="1800" i="1" dirty="0"/>
          </a:p>
        </p:txBody>
      </p:sp>
      <p:pic>
        <p:nvPicPr>
          <p:cNvPr id="2050" name="Picture 2" descr="https://yandex.ru/images/_crpd/5ftNh3j45/1f274ficen4/kmGilknCyvIxD6ZMp3q0r8Wf9eEOx64Aik75EvPcYu-kNV0jFJdoKRfkj1fKMxj6PKF3tKDqBfCoPO8PNbToLJImNhNKFZi2JI3xW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14942" y="5143512"/>
            <a:ext cx="3786214" cy="80576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Салиндер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Жанна Анатольевна,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воспитатель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600076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п.Тазовский</a:t>
            </a:r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2020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8545" r="7276"/>
          <a:stretch>
            <a:fillRect/>
          </a:stretch>
        </p:blipFill>
        <p:spPr bwMode="auto">
          <a:xfrm>
            <a:off x="827584" y="1124744"/>
            <a:ext cx="3857652" cy="390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6"/>
          <p:cNvSpPr txBox="1">
            <a:spLocks/>
          </p:cNvSpPr>
          <p:nvPr/>
        </p:nvSpPr>
        <p:spPr>
          <a:xfrm>
            <a:off x="4932040" y="2204864"/>
            <a:ext cx="3786214" cy="805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Радуга узоров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встреча с родителями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14291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Ненецкая легенда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57232"/>
            <a:ext cx="8072494" cy="583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«…Пошёл </a:t>
            </a:r>
            <a:r>
              <a:rPr lang="ru-RU" sz="2800" dirty="0" err="1" smtClean="0"/>
              <a:t>Нум</a:t>
            </a:r>
            <a:r>
              <a:rPr lang="ru-RU" sz="2800" dirty="0" smtClean="0"/>
              <a:t> по земле дальше и встретил мужчину и женщину.  Махнул рукой,  и появились у них олени, нарты, малицы, </a:t>
            </a:r>
            <a:r>
              <a:rPr lang="ru-RU" sz="2800" dirty="0" err="1" smtClean="0"/>
              <a:t>ягушки</a:t>
            </a:r>
            <a:r>
              <a:rPr lang="ru-RU" sz="2800" dirty="0" smtClean="0"/>
              <a:t> и кисы. «Все это ваше, живите счастливо, - сказал </a:t>
            </a:r>
            <a:r>
              <a:rPr lang="ru-RU" sz="2800" dirty="0" err="1" smtClean="0"/>
              <a:t>Нум</a:t>
            </a:r>
            <a:r>
              <a:rPr lang="ru-RU" sz="2800" dirty="0" smtClean="0"/>
              <a:t>. – но жить вы должны по законам. Вот они: орнамент на твоих кисах. Это не просто  рисунок. Треугольник </a:t>
            </a:r>
            <a:r>
              <a:rPr lang="ru-RU" sz="2800" dirty="0" err="1" smtClean="0"/>
              <a:t>кисов</a:t>
            </a:r>
            <a:r>
              <a:rPr lang="ru-RU" sz="2800" dirty="0" smtClean="0"/>
              <a:t> – это твой чум,  поперечные полоски – запреты, еще один треугольник – дымок над чумом. А верхний ободок на носу </a:t>
            </a:r>
            <a:r>
              <a:rPr lang="ru-RU" sz="2800" dirty="0" err="1" smtClean="0"/>
              <a:t>кисов</a:t>
            </a:r>
            <a:r>
              <a:rPr lang="ru-RU" sz="2800" dirty="0" smtClean="0"/>
              <a:t> – это небо над твоей головой. Полоски в разные стороны могут означать лучи солнца над чумом. Орнамент вокруг </a:t>
            </a:r>
            <a:r>
              <a:rPr lang="ru-RU" sz="2800" dirty="0" err="1" smtClean="0"/>
              <a:t>кисов</a:t>
            </a:r>
            <a:r>
              <a:rPr lang="ru-RU" sz="2800" dirty="0" smtClean="0"/>
              <a:t> означает, что под небом вы не одни; вокруг вашего чума живут и другие…..»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7" y="571480"/>
            <a:ext cx="82868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Орнамент-оберег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ненцев придавали  орнаментам свойства оберегов и роль магической защиты самого предмета и его и владельца. Хозяйки орнаментировали, прежде всего ворот и рукава, подол, то есть все отверстия, через которые болезни или  злые силы могут проникнуть внутрь человека. В узорах изображали растения,  животных, солнце, луну, землю, огонь – такие рисунки, считали они, не дают приблизиться злым духам к человеку и привлекают добрых покровителей. Имея орнаментированную одежду ненцы думали что защищают себя от духов, болезней и они не смогут проникнуть в них через защитный магический узор.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951" t="21650" r="3801" b="5901"/>
          <a:stretch>
            <a:fillRect/>
          </a:stretch>
        </p:blipFill>
        <p:spPr bwMode="auto">
          <a:xfrm>
            <a:off x="6072198" y="2000240"/>
            <a:ext cx="2576110" cy="2091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801" t="12201" r="5901" b="9051"/>
          <a:stretch>
            <a:fillRect/>
          </a:stretch>
        </p:blipFill>
        <p:spPr bwMode="auto">
          <a:xfrm>
            <a:off x="6072198" y="4214818"/>
            <a:ext cx="2592858" cy="2261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b="9990"/>
          <a:stretch>
            <a:fillRect/>
          </a:stretch>
        </p:blipFill>
        <p:spPr bwMode="auto">
          <a:xfrm>
            <a:off x="714348" y="4214818"/>
            <a:ext cx="2500330" cy="2250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857496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071678"/>
            <a:ext cx="2428892" cy="2012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00034" y="50004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Ненецкие орнаменты – это условные знаки,  символы, которые  выражают отношение человека к явлениям природы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114298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«…на орнаментах, геометрически точно вырезанных,  изображена вся  тундра, с реками, озерами, с глазами, копытами и ушками оленя, следами других животных, птиц и зверей 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04" t="29243" r="2670" b="29838"/>
          <a:stretch/>
        </p:blipFill>
        <p:spPr bwMode="auto">
          <a:xfrm>
            <a:off x="714348" y="1571612"/>
            <a:ext cx="4830521" cy="209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 t="22002"/>
          <a:stretch>
            <a:fillRect/>
          </a:stretch>
        </p:blipFill>
        <p:spPr bwMode="auto">
          <a:xfrm>
            <a:off x="4786314" y="3857628"/>
            <a:ext cx="3143384" cy="2451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t="27242"/>
          <a:stretch>
            <a:fillRect/>
          </a:stretch>
        </p:blipFill>
        <p:spPr bwMode="auto">
          <a:xfrm>
            <a:off x="6084168" y="1340768"/>
            <a:ext cx="2500330" cy="242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 t="18061" b="22324"/>
          <a:stretch>
            <a:fillRect/>
          </a:stretch>
        </p:blipFill>
        <p:spPr bwMode="auto">
          <a:xfrm>
            <a:off x="1043608" y="3789040"/>
            <a:ext cx="3071834" cy="244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7154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На встречу были приглашены мастерицы п.Тазовский. Среди них была </a:t>
            </a:r>
            <a:r>
              <a:rPr lang="ru-RU" sz="1400" dirty="0" smtClean="0"/>
              <a:t>мастерица </a:t>
            </a:r>
            <a:r>
              <a:rPr lang="ru-RU" sz="1400" dirty="0" smtClean="0"/>
              <a:t>по </a:t>
            </a:r>
            <a:r>
              <a:rPr lang="ru-RU" sz="1400" dirty="0" err="1" smtClean="0"/>
              <a:t>декорактивно</a:t>
            </a:r>
            <a:r>
              <a:rPr lang="ru-RU" sz="1400" dirty="0" smtClean="0"/>
              <a:t> </a:t>
            </a:r>
            <a:r>
              <a:rPr lang="ru-RU" sz="1400" dirty="0" smtClean="0"/>
              <a:t>- прикладному творчеству </a:t>
            </a:r>
            <a:r>
              <a:rPr lang="ru-RU" sz="1400" dirty="0" err="1" smtClean="0"/>
              <a:t>Салиндер</a:t>
            </a:r>
            <a:r>
              <a:rPr lang="ru-RU" sz="1400" dirty="0" smtClean="0"/>
              <a:t> Тамара </a:t>
            </a:r>
            <a:r>
              <a:rPr lang="ru-RU" sz="1400" dirty="0" err="1" smtClean="0"/>
              <a:t>Вэрьевна</a:t>
            </a:r>
            <a:r>
              <a:rPr lang="ru-RU" sz="1400" dirty="0" smtClean="0"/>
              <a:t>, которая рассказала </a:t>
            </a:r>
            <a:r>
              <a:rPr lang="ru-RU" sz="1400" dirty="0" smtClean="0"/>
              <a:t>о </a:t>
            </a:r>
            <a:r>
              <a:rPr lang="ru-RU" sz="1400" dirty="0" smtClean="0"/>
              <a:t>творчестве Народов Крайнего Севера, о ненецких игрушках для девочек «</a:t>
            </a:r>
            <a:r>
              <a:rPr lang="ru-RU" sz="1400" dirty="0" err="1" smtClean="0"/>
              <a:t>Нухуку</a:t>
            </a:r>
            <a:r>
              <a:rPr lang="ru-RU" sz="1400" dirty="0" smtClean="0"/>
              <a:t>» (кукла из утиных клювов</a:t>
            </a:r>
            <a:r>
              <a:rPr lang="ru-RU" sz="1400" dirty="0" smtClean="0"/>
              <a:t>).</a:t>
            </a:r>
          </a:p>
          <a:p>
            <a:pPr algn="just"/>
            <a:r>
              <a:rPr lang="ru-RU" sz="1400" dirty="0" smtClean="0"/>
              <a:t>Молодая мама Яр Ирина увлеченно рассказывала о цвете в орнаменте. Каждый цвет в орнаменте имеет свою стихию, голубой, </a:t>
            </a:r>
            <a:r>
              <a:rPr lang="ru-RU" sz="1400" dirty="0" err="1" smtClean="0"/>
              <a:t>синий-вода</a:t>
            </a:r>
            <a:r>
              <a:rPr lang="ru-RU" sz="1400" dirty="0" smtClean="0"/>
              <a:t>, небо, желтый – солнце и т.д.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t="17241" b="8750"/>
          <a:stretch>
            <a:fillRect/>
          </a:stretch>
        </p:blipFill>
        <p:spPr bwMode="auto">
          <a:xfrm>
            <a:off x="539552" y="1124744"/>
            <a:ext cx="36000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t="23432" b="21061"/>
          <a:stretch>
            <a:fillRect/>
          </a:stretch>
        </p:blipFill>
        <p:spPr bwMode="auto">
          <a:xfrm>
            <a:off x="5004048" y="1124744"/>
            <a:ext cx="3457124" cy="255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786190"/>
            <a:ext cx="3357586" cy="25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087600" y="-11315700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976" y="378619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21429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Интересные встречи на </a:t>
            </a:r>
            <a:r>
              <a:rPr lang="ru-RU" dirty="0" err="1" smtClean="0"/>
              <a:t>Ямальской</a:t>
            </a:r>
            <a:r>
              <a:rPr lang="ru-RU" smtClean="0"/>
              <a:t> земле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836712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Согнулась ненка над своей работой.</a:t>
            </a:r>
          </a:p>
          <a:p>
            <a:r>
              <a:rPr lang="ru-RU" sz="1600" dirty="0" smtClean="0"/>
              <a:t>Она кроит отточенным ножом</a:t>
            </a:r>
          </a:p>
          <a:p>
            <a:r>
              <a:rPr lang="ru-RU" sz="1600" dirty="0" smtClean="0"/>
              <a:t>Орнаменты </a:t>
            </a:r>
            <a:r>
              <a:rPr lang="ru-RU" sz="1600" dirty="0" err="1" smtClean="0"/>
              <a:t>семиузорных</a:t>
            </a:r>
            <a:r>
              <a:rPr lang="ru-RU" sz="1600" dirty="0" smtClean="0"/>
              <a:t>  </a:t>
            </a:r>
            <a:r>
              <a:rPr lang="ru-RU" sz="1600" dirty="0" err="1" smtClean="0"/>
              <a:t>кисов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Рисунки так красивы и белы,</a:t>
            </a:r>
          </a:p>
          <a:p>
            <a:r>
              <a:rPr lang="ru-RU" sz="1600" dirty="0" smtClean="0"/>
              <a:t>Что на снежинки хрупкие похожи. </a:t>
            </a:r>
          </a:p>
          <a:p>
            <a:r>
              <a:rPr lang="ru-RU" sz="1600" dirty="0" smtClean="0"/>
              <a:t>На кисы сказкой, прихотью свободной</a:t>
            </a:r>
          </a:p>
          <a:p>
            <a:r>
              <a:rPr lang="ru-RU" sz="1600" dirty="0" smtClean="0"/>
              <a:t>Узор ложится под напев народный.</a:t>
            </a:r>
          </a:p>
          <a:p>
            <a:r>
              <a:rPr lang="ru-RU" sz="1600" dirty="0" smtClean="0"/>
              <a:t>Орнамент, вышитый с таким душевным жаром, </a:t>
            </a:r>
          </a:p>
          <a:p>
            <a:r>
              <a:rPr lang="ru-RU" sz="1600" dirty="0" smtClean="0"/>
              <a:t>Он не забудется, вовек не станет старым  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ТУНДРОВИЧКИ 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                                 </a:t>
            </a:r>
            <a:r>
              <a:rPr lang="ru-RU" b="1" dirty="0" smtClean="0"/>
              <a:t>Леонид </a:t>
            </a:r>
            <a:r>
              <a:rPr lang="ru-RU" b="1" dirty="0" err="1" smtClean="0"/>
              <a:t>Лапцуй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492896"/>
            <a:ext cx="3888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просторах тундры, словно птички, </a:t>
            </a:r>
          </a:p>
          <a:p>
            <a:r>
              <a:rPr lang="ru-RU" sz="1600" dirty="0" smtClean="0"/>
              <a:t>Распевают песни </a:t>
            </a:r>
            <a:r>
              <a:rPr lang="ru-RU" sz="1600" dirty="0" err="1" smtClean="0"/>
              <a:t>тундровички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Косы черные, как реки, с плеч стекают.</a:t>
            </a:r>
          </a:p>
          <a:p>
            <a:r>
              <a:rPr lang="ru-RU" sz="1600" dirty="0" err="1" smtClean="0"/>
              <a:t>Ягушки</a:t>
            </a:r>
            <a:r>
              <a:rPr lang="ru-RU" sz="1600" dirty="0" smtClean="0"/>
              <a:t> гагарами пестрят. </a:t>
            </a:r>
          </a:p>
          <a:p>
            <a:r>
              <a:rPr lang="ru-RU" sz="1600" dirty="0" smtClean="0"/>
              <a:t>И орнаментом пестрит цветной наряд.</a:t>
            </a:r>
          </a:p>
          <a:p>
            <a:r>
              <a:rPr lang="ru-RU" sz="1600" dirty="0" smtClean="0"/>
              <a:t>Смастерят они себе кисы, </a:t>
            </a:r>
          </a:p>
          <a:p>
            <a:r>
              <a:rPr lang="ru-RU" sz="1600" dirty="0" smtClean="0"/>
              <a:t>С семицветной радугою споря.</a:t>
            </a:r>
          </a:p>
          <a:p>
            <a:r>
              <a:rPr lang="ru-RU" sz="1600" dirty="0" smtClean="0"/>
              <a:t>Швов никто в одежде ненок не найдет.</a:t>
            </a:r>
          </a:p>
          <a:p>
            <a:r>
              <a:rPr lang="ru-RU" sz="1600" dirty="0" smtClean="0"/>
              <a:t> руки гибкие, и стан – под стать  березе.</a:t>
            </a:r>
          </a:p>
          <a:p>
            <a:r>
              <a:rPr lang="ru-RU" sz="1600" dirty="0" smtClean="0"/>
              <a:t>То «сиянье» сотворят иглой, </a:t>
            </a:r>
          </a:p>
          <a:p>
            <a:r>
              <a:rPr lang="ru-RU" sz="1600" dirty="0" smtClean="0"/>
              <a:t>И оно в орнаменте лучится.</a:t>
            </a:r>
          </a:p>
          <a:p>
            <a:r>
              <a:rPr lang="ru-RU" sz="1600" dirty="0" smtClean="0"/>
              <a:t>То олень, рога взметая, мчится, </a:t>
            </a:r>
          </a:p>
          <a:p>
            <a:r>
              <a:rPr lang="ru-RU" sz="1600" dirty="0" smtClean="0"/>
              <a:t>Свет в одежде меховой струится </a:t>
            </a:r>
          </a:p>
          <a:p>
            <a:r>
              <a:rPr lang="ru-RU" sz="1600" dirty="0" smtClean="0"/>
              <a:t>И переливается игрой</a:t>
            </a:r>
          </a:p>
          <a:p>
            <a:r>
              <a:rPr lang="ru-RU" sz="1600" dirty="0" smtClean="0"/>
              <a:t>Ярких красок – их сама природа</a:t>
            </a:r>
          </a:p>
          <a:p>
            <a:r>
              <a:rPr lang="ru-RU" sz="1600" dirty="0" smtClean="0"/>
              <a:t>Сотворила для умелых рук</a:t>
            </a:r>
          </a:p>
          <a:p>
            <a:pPr algn="ctr"/>
            <a:endParaRPr lang="ru-RU" sz="1600" dirty="0"/>
          </a:p>
        </p:txBody>
      </p:sp>
      <p:pic>
        <p:nvPicPr>
          <p:cNvPr id="1026" name="Picture 2" descr="https://img4.tourbina.ru/photos.4/3/4/1/2/1/1312143/big.photo/Khanty-kak-oni-est-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096344" cy="2056193"/>
          </a:xfrm>
          <a:prstGeom prst="rect">
            <a:avLst/>
          </a:prstGeom>
          <a:noFill/>
        </p:spPr>
      </p:pic>
      <p:pic>
        <p:nvPicPr>
          <p:cNvPr id="1028" name="Picture 4" descr="https://ds03.infourok.ru/uploads/ex/08f5/00062374-952a7058/hello_html_m4456b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2304256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540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дошкольное образовательное учреждение детский сад «Рыбка»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2020-02-12T08:19:49Z</dcterms:created>
  <dcterms:modified xsi:type="dcterms:W3CDTF">2020-02-18T09:24:40Z</dcterms:modified>
</cp:coreProperties>
</file>