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7" r:id="rId3"/>
    <p:sldId id="259" r:id="rId4"/>
    <p:sldId id="260" r:id="rId5"/>
    <p:sldId id="272" r:id="rId6"/>
    <p:sldId id="274" r:id="rId7"/>
    <p:sldId id="269" r:id="rId8"/>
    <p:sldId id="278" r:id="rId9"/>
    <p:sldId id="27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7" autoAdjust="0"/>
  </p:normalViewPr>
  <p:slideViewPr>
    <p:cSldViewPr>
      <p:cViewPr>
        <p:scale>
          <a:sx n="91" d="100"/>
          <a:sy n="91" d="100"/>
        </p:scale>
        <p:origin x="-221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5FC24-3D9B-4AC9-A168-F73A4A636174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6155-28EA-4783-B6A1-0CC946AF0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99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пограничники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06155-28EA-4783-B6A1-0CC946AF04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03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Крейсер,  истребитель ,вертолет</a:t>
            </a:r>
            <a:r>
              <a:rPr lang="ru-RU" baseline="0" dirty="0" smtClean="0"/>
              <a:t> ми , ракета зенитная уста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06155-28EA-4783-B6A1-0CC946AF04F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71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26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8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80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62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98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23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80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04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00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75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08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D529-C686-46EF-8687-94CA8F87B17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1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opoboi.com/pic/201309/1024x768/topoboi.com-1759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8496944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	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err="1" smtClean="0">
                <a:solidFill>
                  <a:schemeClr val="tx1"/>
                </a:solidFill>
              </a:rPr>
              <a:t>Салиндер</a:t>
            </a:r>
            <a:r>
              <a:rPr lang="ru-RU" dirty="0" smtClean="0">
                <a:solidFill>
                  <a:schemeClr val="tx1"/>
                </a:solidFill>
              </a:rPr>
              <a:t> Ж.А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20</a:t>
            </a:r>
            <a:r>
              <a:rPr lang="en-US" dirty="0" smtClean="0"/>
              <a:t>19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dirty="0" smtClean="0">
                <a:latin typeface="+mj-lt"/>
                <a:ea typeface="+mj-ea"/>
                <a:cs typeface="+mj-cs"/>
              </a:rPr>
              <a:t>Муниципальное казенное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dirty="0" smtClean="0">
                <a:latin typeface="+mj-lt"/>
                <a:ea typeface="+mj-ea"/>
                <a:cs typeface="+mj-cs"/>
              </a:rPr>
              <a:t> детский сад «Рыбка»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9703" y="4077072"/>
            <a:ext cx="3010183" cy="101566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Самолет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Жанна\Downloads\1348254732-610835-0147324_www.nevseoboi.com.u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168352" cy="1980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Жанна\Downloads\2249983_original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513821" cy="1908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Жанна\Downloads\Aviation_Russian_military_plane_043673_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185173" cy="1821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Жанна\Downloads\207985-64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528392" cy="1764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Жанна\Downloads\1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3528392" cy="2046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Жанна\Downloads\hqdefault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3231225" cy="208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83768" y="188640"/>
            <a:ext cx="3816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ВОЕННАЯ ТЕХНИКА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7066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masteraero.ru/model-kord/60-kord_model-4.png"/>
          <p:cNvPicPr>
            <a:picLocks noChangeAspect="1" noChangeArrowheads="1"/>
          </p:cNvPicPr>
          <p:nvPr/>
        </p:nvPicPr>
        <p:blipFill>
          <a:blip r:embed="rId2" cstate="print"/>
          <a:srcRect l="3361" r="9266"/>
          <a:stretch>
            <a:fillRect/>
          </a:stretch>
        </p:blipFill>
        <p:spPr bwMode="auto">
          <a:xfrm>
            <a:off x="4427984" y="980728"/>
            <a:ext cx="4127263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http://www.masteraero.ru/modeli-radio/4-model_ra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857982" cy="1778022"/>
          </a:xfrm>
          <a:prstGeom prst="rect">
            <a:avLst/>
          </a:prstGeom>
          <a:noFill/>
        </p:spPr>
      </p:pic>
      <p:pic>
        <p:nvPicPr>
          <p:cNvPr id="1038" name="Picture 14" descr="http://rykovodstvo.ru/pars_docs/refs/111/110877/110877_html_m1ad7252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2974414" cy="1807431"/>
          </a:xfrm>
          <a:prstGeom prst="rect">
            <a:avLst/>
          </a:prstGeom>
          <a:noFill/>
        </p:spPr>
      </p:pic>
      <p:pic>
        <p:nvPicPr>
          <p:cNvPr id="1042" name="Picture 18" descr="http://www.modelizd.ru/img/articles/fig-168-chertezh-i-process-izgotovleniya-kryla.jpg"/>
          <p:cNvPicPr>
            <a:picLocks noChangeAspect="1" noChangeArrowheads="1"/>
          </p:cNvPicPr>
          <p:nvPr/>
        </p:nvPicPr>
        <p:blipFill>
          <a:blip r:embed="rId5" cstate="print"/>
          <a:srcRect l="2719" r="2112" b="9555"/>
          <a:stretch>
            <a:fillRect/>
          </a:stretch>
        </p:blipFill>
        <p:spPr bwMode="auto">
          <a:xfrm>
            <a:off x="827584" y="980728"/>
            <a:ext cx="2880320" cy="2139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Жанна\Downloads\hd_067d5d1c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17" y="764704"/>
            <a:ext cx="8028892" cy="5352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СОЛДАТЫ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1685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Жанна\Downloads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9722"/>
            <a:ext cx="8136904" cy="5135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974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image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070" y="3429000"/>
            <a:ext cx="481719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32" y="548681"/>
            <a:ext cx="426566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697" y="548682"/>
            <a:ext cx="446449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324433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Моряки</a:t>
            </a:r>
          </a:p>
        </p:txBody>
      </p:sp>
    </p:spTree>
    <p:extLst>
      <p:ext uri="{BB962C8B-B14F-4D97-AF65-F5344CB8AC3E}">
        <p14:creationId xmlns:p14="http://schemas.microsoft.com/office/powerpoint/2010/main" xmlns="" val="12702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18" y="836712"/>
            <a:ext cx="432215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0553"/>
            <a:ext cx="4636422" cy="3078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271647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Танкисты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8864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Танк</a:t>
            </a:r>
          </a:p>
        </p:txBody>
      </p:sp>
    </p:spTree>
    <p:extLst>
      <p:ext uri="{BB962C8B-B14F-4D97-AF65-F5344CB8AC3E}">
        <p14:creationId xmlns:p14="http://schemas.microsoft.com/office/powerpoint/2010/main" xmlns="" val="138626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Жанна\Downloads\4863cccbab7672328a619eea971baa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539" y="908720"/>
            <a:ext cx="8024232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332656"/>
            <a:ext cx="3456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Пограничники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6891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masteraero.ru/model-kord/60-kord_model-4.png"/>
          <p:cNvPicPr>
            <a:picLocks noChangeAspect="1" noChangeArrowheads="1"/>
          </p:cNvPicPr>
          <p:nvPr/>
        </p:nvPicPr>
        <p:blipFill>
          <a:blip r:embed="rId2" cstate="print"/>
          <a:srcRect l="3361" r="9266"/>
          <a:stretch>
            <a:fillRect/>
          </a:stretch>
        </p:blipFill>
        <p:spPr bwMode="auto">
          <a:xfrm>
            <a:off x="4427984" y="980728"/>
            <a:ext cx="4127263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http://www.masteraero.ru/modeli-radio/4-model_ra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857982" cy="1778022"/>
          </a:xfrm>
          <a:prstGeom prst="rect">
            <a:avLst/>
          </a:prstGeom>
          <a:noFill/>
        </p:spPr>
      </p:pic>
      <p:pic>
        <p:nvPicPr>
          <p:cNvPr id="1038" name="Picture 14" descr="http://rykovodstvo.ru/pars_docs/refs/111/110877/110877_html_m1ad7252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2974414" cy="1807431"/>
          </a:xfrm>
          <a:prstGeom prst="rect">
            <a:avLst/>
          </a:prstGeom>
          <a:noFill/>
        </p:spPr>
      </p:pic>
      <p:pic>
        <p:nvPicPr>
          <p:cNvPr id="1042" name="Picture 18" descr="http://www.modelizd.ru/img/articles/fig-168-chertezh-i-process-izgotovleniya-kryla.jpg"/>
          <p:cNvPicPr>
            <a:picLocks noChangeAspect="1" noChangeArrowheads="1"/>
          </p:cNvPicPr>
          <p:nvPr/>
        </p:nvPicPr>
        <p:blipFill>
          <a:blip r:embed="rId5" cstate="print"/>
          <a:srcRect l="2719" r="2112" b="9555"/>
          <a:stretch>
            <a:fillRect/>
          </a:stretch>
        </p:blipFill>
        <p:spPr bwMode="auto">
          <a:xfrm>
            <a:off x="827584" y="980728"/>
            <a:ext cx="2880320" cy="2139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Жанна\Downloads\Aviation_Russian_military_plane_043673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3960440" cy="2712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5"/>
            <a:ext cx="3960440" cy="2712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Роман\Desktop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13" y="3630545"/>
            <a:ext cx="3992501" cy="2661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оман\Desktop\image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123" y="3521558"/>
            <a:ext cx="3907333" cy="277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3068960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Летчики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Самолет и вертолет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156358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37</Words>
  <Application>Microsoft Office PowerPoint</Application>
  <PresentationFormat>Экран (4:3)</PresentationFormat>
  <Paragraphs>19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«Нравственно- патриотическое воспитание дошкольников»</dc:title>
  <dc:creator>Admin</dc:creator>
  <cp:lastModifiedBy>User</cp:lastModifiedBy>
  <cp:revision>101</cp:revision>
  <dcterms:created xsi:type="dcterms:W3CDTF">2012-04-15T12:16:22Z</dcterms:created>
  <dcterms:modified xsi:type="dcterms:W3CDTF">2020-02-18T11:04:38Z</dcterms:modified>
</cp:coreProperties>
</file>