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1" r:id="rId2"/>
    <p:sldId id="279" r:id="rId3"/>
    <p:sldId id="272" r:id="rId4"/>
    <p:sldId id="257" r:id="rId5"/>
    <p:sldId id="280" r:id="rId6"/>
    <p:sldId id="258" r:id="rId7"/>
    <p:sldId id="259" r:id="rId8"/>
    <p:sldId id="275" r:id="rId9"/>
    <p:sldId id="262" r:id="rId10"/>
    <p:sldId id="264" r:id="rId11"/>
    <p:sldId id="265" r:id="rId12"/>
    <p:sldId id="267" r:id="rId13"/>
    <p:sldId id="268" r:id="rId14"/>
    <p:sldId id="27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70" d="100"/>
          <a:sy n="70" d="100"/>
        </p:scale>
        <p:origin x="-2814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5FC24-3D9B-4AC9-A168-F73A4A636174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6155-28EA-4783-B6A1-0CC946AF0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99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155-28EA-4783-B6A1-0CC946AF04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925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155-28EA-4783-B6A1-0CC946AF04F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50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EDD529-C686-46EF-8687-94CA8F87B17B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57C18B-5C73-4809-A371-7C977D33F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24744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Патриотизм – замечательное качество личности, не имеющее срока давности. Человек в силу сложившихся обстоятельств может десятки лет благополучно жить в другой стране, но сердце его навсегда отдано Родине. За неё он болеет и переживает. Ей он душой безоговорочно предан.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8126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Приготовили три губки розовый, желтый, оранжевый.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К</a:t>
            </a:r>
            <a:r>
              <a:rPr lang="ru-RU" sz="3600" dirty="0" smtClean="0">
                <a:solidFill>
                  <a:schemeClr val="tx1"/>
                </a:solidFill>
              </a:rPr>
              <a:t>ак вы думаете какой цвет возьмем для корпуса корабля, а какой для паруса  и флага.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Жанна\Desktop\мастер класс корабль\20170204_190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67744" y="2924944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783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02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Мелко нарезаем губки ножницами: для контура корабля – оранжевый цвет, паруса – желтый цвет , флаг-красный цвет. 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Жанна\Desktop\мастер класс корабль\IMG_20170202_144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0747" y="911789"/>
            <a:ext cx="2368948" cy="365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Жанна\Desktop\мастер класс корабль\IMG_20170202_145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57837" y="975991"/>
            <a:ext cx="2389729" cy="358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Жанна\Desktop\мастер класс корабль\IMG_20170202_1452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299" y="4139028"/>
            <a:ext cx="3537842" cy="2445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Жанна\Desktop\мастер класс корабль\IMG_20170202_145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40" y="4221088"/>
            <a:ext cx="3585335" cy="238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91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9385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Сначала </a:t>
            </a:r>
            <a:r>
              <a:rPr lang="ru-RU" sz="3600" dirty="0" smtClean="0">
                <a:solidFill>
                  <a:schemeClr val="tx1"/>
                </a:solidFill>
              </a:rPr>
              <a:t>нанесём </a:t>
            </a:r>
            <a:r>
              <a:rPr lang="ru-RU" sz="3600" dirty="0">
                <a:solidFill>
                  <a:schemeClr val="tx1"/>
                </a:solidFill>
              </a:rPr>
              <a:t>клей на контур </a:t>
            </a:r>
            <a:r>
              <a:rPr lang="ru-RU" sz="3600" dirty="0" smtClean="0">
                <a:solidFill>
                  <a:schemeClr val="tx1"/>
                </a:solidFill>
              </a:rPr>
              <a:t>корабля </a:t>
            </a:r>
            <a:r>
              <a:rPr lang="ru-RU" sz="3600" dirty="0">
                <a:solidFill>
                  <a:schemeClr val="tx1"/>
                </a:solidFill>
              </a:rPr>
              <a:t>и </a:t>
            </a:r>
            <a:r>
              <a:rPr lang="ru-RU" sz="3600" dirty="0" smtClean="0">
                <a:solidFill>
                  <a:schemeClr val="tx1"/>
                </a:solidFill>
              </a:rPr>
              <a:t> уложим нарезанные </a:t>
            </a:r>
            <a:r>
              <a:rPr lang="ru-RU" sz="3600" dirty="0">
                <a:solidFill>
                  <a:schemeClr val="tx1"/>
                </a:solidFill>
              </a:rPr>
              <a:t>кусочки </a:t>
            </a:r>
            <a:r>
              <a:rPr lang="ru-RU" sz="3600" dirty="0" smtClean="0">
                <a:solidFill>
                  <a:schemeClr val="tx1"/>
                </a:solidFill>
              </a:rPr>
              <a:t>губки на клеевую основу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Жанна\Desktop\мастер класс корабль\20170204_192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6439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Жанна\Desktop\мастер класс корабль\20170204_192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30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Теперь нанесём </a:t>
            </a:r>
            <a:r>
              <a:rPr lang="ru-RU" dirty="0">
                <a:solidFill>
                  <a:schemeClr val="tx1"/>
                </a:solidFill>
              </a:rPr>
              <a:t>клей на контур </a:t>
            </a:r>
            <a:r>
              <a:rPr lang="ru-RU" dirty="0" smtClean="0">
                <a:solidFill>
                  <a:schemeClr val="tx1"/>
                </a:solidFill>
              </a:rPr>
              <a:t>паруса корабля </a:t>
            </a:r>
            <a:r>
              <a:rPr lang="ru-RU" dirty="0">
                <a:solidFill>
                  <a:schemeClr val="tx1"/>
                </a:solidFill>
              </a:rPr>
              <a:t>и  </a:t>
            </a:r>
            <a:r>
              <a:rPr lang="ru-RU" dirty="0" smtClean="0">
                <a:solidFill>
                  <a:schemeClr val="tx1"/>
                </a:solidFill>
              </a:rPr>
              <a:t>уложим </a:t>
            </a:r>
            <a:r>
              <a:rPr lang="ru-RU" dirty="0">
                <a:solidFill>
                  <a:schemeClr val="tx1"/>
                </a:solidFill>
              </a:rPr>
              <a:t>нарезанные кусочки </a:t>
            </a:r>
            <a:r>
              <a:rPr lang="ru-RU" dirty="0" smtClean="0">
                <a:solidFill>
                  <a:schemeClr val="tx1"/>
                </a:solidFill>
              </a:rPr>
              <a:t>желтой губки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/>
          </a:p>
        </p:txBody>
      </p:sp>
      <p:pic>
        <p:nvPicPr>
          <p:cNvPr id="12290" name="Picture 2" descr="C:\Users\Жанна\Desktop\мастер класс корабль\20170204_194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218" y="2678224"/>
            <a:ext cx="4362935" cy="3272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Жанна\Desktop\мастер класс корабль\20170204_194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8225" y="2680727"/>
            <a:ext cx="4382960" cy="328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93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Точно также нанесём клей на контур флага и уложим кусочки красной губки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Жанна\Desktop\мастер класс корабль\20170204_194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1838" y="2477833"/>
            <a:ext cx="3853833" cy="289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Жанна\Desktop\мастер класс корабль\20170204_194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247866" cy="31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231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 теперь проявите свое творчество: оформляем работу в рамочку, для этого у вас на столах заготовки для рамочки. По желанию можете дома вставить в готовую рамочку.</a:t>
            </a:r>
            <a:endParaRPr lang="ru-RU" dirty="0"/>
          </a:p>
        </p:txBody>
      </p:sp>
      <p:pic>
        <p:nvPicPr>
          <p:cNvPr id="16387" name="Picture 3" descr="C:\Users\Жанна\Desktop\мастер класс корабль\IMG_20170202_1535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140968"/>
            <a:ext cx="4077703" cy="3058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Жанна\Desktop\мастер класс корабль\20170204_20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72055" y="3059433"/>
            <a:ext cx="4092455" cy="3069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19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412776"/>
            <a:ext cx="3888432" cy="15121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Мастер - класс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мозаика из губки  </a:t>
            </a:r>
            <a:r>
              <a:rPr lang="ru-RU" sz="4900" b="1" i="1" dirty="0">
                <a:solidFill>
                  <a:prstClr val="black"/>
                </a:solidFill>
                <a:latin typeface="Book Antiqua" pitchFamily="18" charset="0"/>
                <a:ea typeface="+mn-ea"/>
                <a:cs typeface="Arabic Typesetting" pitchFamily="66" charset="-78"/>
              </a:rPr>
              <a:t>«Корабль»</a:t>
            </a:r>
            <a:br>
              <a:rPr lang="ru-RU" sz="4900" b="1" i="1" dirty="0">
                <a:solidFill>
                  <a:prstClr val="black"/>
                </a:solidFill>
                <a:latin typeface="Book Antiqua" pitchFamily="18" charset="0"/>
                <a:ea typeface="+mn-ea"/>
                <a:cs typeface="Arabic Typesetting" pitchFamily="66" charset="-78"/>
              </a:rPr>
            </a:br>
            <a:endParaRPr lang="ru-RU" sz="4900" dirty="0"/>
          </a:p>
        </p:txBody>
      </p:sp>
      <p:pic>
        <p:nvPicPr>
          <p:cNvPr id="7" name="Picture 2" descr="C:\Users\Жанна\Downloads\корабл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65460"/>
            <a:ext cx="3744416" cy="3492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5301208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Салиндер</a:t>
            </a:r>
            <a:r>
              <a:rPr lang="ru-RU" sz="2000" b="1" dirty="0"/>
              <a:t> </a:t>
            </a:r>
            <a:r>
              <a:rPr lang="ru-RU" sz="2000" b="1" dirty="0" smtClean="0"/>
              <a:t>Жанна Анатольевна</a:t>
            </a:r>
            <a:endParaRPr lang="ru-RU" sz="2000" b="1" dirty="0"/>
          </a:p>
          <a:p>
            <a:pPr algn="ctr"/>
            <a:r>
              <a:rPr lang="ru-RU" sz="2000" b="1" dirty="0" smtClean="0"/>
              <a:t>воспитатель</a:t>
            </a:r>
          </a:p>
          <a:p>
            <a:pPr algn="ctr"/>
            <a:r>
              <a:rPr lang="ru-RU" sz="2000" b="1" dirty="0" smtClean="0"/>
              <a:t>1 квалификационной категории</a:t>
            </a:r>
            <a:endParaRPr lang="ru-RU" sz="2000" b="1" dirty="0" smtClean="0"/>
          </a:p>
          <a:p>
            <a:pPr algn="ctr"/>
            <a:endParaRPr lang="ru-RU" sz="2000" b="1" dirty="0"/>
          </a:p>
        </p:txBody>
      </p:sp>
      <p:pic>
        <p:nvPicPr>
          <p:cNvPr id="16386" name="Picture 2" descr="C:\Users\Жанна\Downloads\Изменение_размера_3384x1943__705309__^5bwww.ArtFile.ru^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5803" y="980728"/>
            <a:ext cx="5004053" cy="264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</a:t>
            </a:r>
            <a:r>
              <a:rPr lang="ru-RU" b="1" dirty="0" smtClean="0"/>
              <a:t>казённое дошкольное образовательное учреждение</a:t>
            </a:r>
          </a:p>
          <a:p>
            <a:pPr algn="ctr"/>
            <a:r>
              <a:rPr lang="ru-RU" b="1" dirty="0" smtClean="0"/>
              <a:t> детский сад «Рыбка»</a:t>
            </a:r>
          </a:p>
          <a:p>
            <a:pPr algn="ctr"/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6309320"/>
            <a:ext cx="1221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dirty="0" smtClean="0"/>
              <a:t>2017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3840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744416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           Назначение </a:t>
            </a:r>
            <a:r>
              <a:rPr lang="ru-RU" sz="3200" b="1" dirty="0">
                <a:solidFill>
                  <a:schemeClr val="tx1"/>
                </a:solidFill>
              </a:rPr>
              <a:t>мастер-класса: 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изготовление поделки, подарок для папы </a:t>
            </a:r>
            <a:r>
              <a:rPr lang="ru-RU" sz="3200" b="1" dirty="0">
                <a:solidFill>
                  <a:schemeClr val="tx1"/>
                </a:solidFill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</a:rPr>
              <a:t>о Дню Защитника Отечества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Цель:</a:t>
            </a:r>
            <a:r>
              <a:rPr lang="ru-RU" sz="3200" dirty="0">
                <a:solidFill>
                  <a:schemeClr val="tx1"/>
                </a:solidFill>
              </a:rPr>
              <a:t> изготовление </a:t>
            </a:r>
            <a:r>
              <a:rPr lang="ru-RU" sz="3200" dirty="0" smtClean="0">
                <a:solidFill>
                  <a:schemeClr val="tx1"/>
                </a:solidFill>
              </a:rPr>
              <a:t>мозаики – картины подарок папе, </a:t>
            </a:r>
            <a:r>
              <a:rPr lang="ru-RU" sz="3200" dirty="0">
                <a:solidFill>
                  <a:schemeClr val="tx1"/>
                </a:solidFill>
              </a:rPr>
              <a:t>из моющей губки.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Задачи: 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1) </a:t>
            </a:r>
            <a:r>
              <a:rPr lang="ru-RU" sz="3200" dirty="0" smtClean="0">
                <a:solidFill>
                  <a:schemeClr val="tx1"/>
                </a:solidFill>
              </a:rPr>
              <a:t>Познакомить </a:t>
            </a:r>
            <a:r>
              <a:rPr lang="ru-RU" sz="3200" dirty="0">
                <a:solidFill>
                  <a:schemeClr val="tx1"/>
                </a:solidFill>
              </a:rPr>
              <a:t>с новым видом материала, уметь с ним </a:t>
            </a:r>
            <a:r>
              <a:rPr lang="ru-RU" sz="3200" dirty="0" smtClean="0">
                <a:solidFill>
                  <a:schemeClr val="tx1"/>
                </a:solidFill>
              </a:rPr>
              <a:t>работать.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2) Прививать любовь к родному краю, отечеству.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3) Развивать творческие способности.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271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90032" y="620688"/>
            <a:ext cx="77724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Материал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536504" cy="48245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Сегодня для работы нам пригодится следующие материалы:</a:t>
            </a:r>
          </a:p>
          <a:p>
            <a:pPr marL="342900" indent="-342900" algn="l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- цветной картон синий, белый;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губки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розового, желтого и оранжевого цвета</a:t>
            </a:r>
            <a:r>
              <a:rPr lang="ru-RU" dirty="0">
                <a:solidFill>
                  <a:schemeClr val="tx1"/>
                </a:solidFill>
              </a:rPr>
              <a:t>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клей ПВА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линейка;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- простой карандаш;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готовый шаблон </a:t>
            </a:r>
            <a:r>
              <a:rPr lang="ru-RU" dirty="0" smtClean="0">
                <a:solidFill>
                  <a:schemeClr val="tx1"/>
                </a:solidFill>
              </a:rPr>
              <a:t>кораблика;    парус и флажок </a:t>
            </a:r>
            <a:r>
              <a:rPr lang="ru-RU" dirty="0">
                <a:solidFill>
                  <a:schemeClr val="tx1"/>
                </a:solidFill>
              </a:rPr>
              <a:t>из </a:t>
            </a:r>
            <a:r>
              <a:rPr lang="ru-RU" dirty="0" smtClean="0">
                <a:solidFill>
                  <a:schemeClr val="tx1"/>
                </a:solidFill>
              </a:rPr>
              <a:t>картона;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- акварельная кисть;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      -  влажные салфетки;</a:t>
            </a:r>
          </a:p>
          <a:p>
            <a:pPr algn="l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      - </a:t>
            </a:r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людца для клея;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- ножницы. </a:t>
            </a:r>
          </a:p>
        </p:txBody>
      </p:sp>
      <p:pic>
        <p:nvPicPr>
          <p:cNvPr id="2" name="Picture 2" descr="C:\Users\Жанна\Desktop\мастер класс корабль\20170204_182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1581" y="2269301"/>
            <a:ext cx="3971879" cy="297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12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052736"/>
            <a:ext cx="8814433" cy="5544616"/>
          </a:xfrm>
        </p:spPr>
        <p:txBody>
          <a:bodyPr>
            <a:normAutofit fontScale="90000"/>
          </a:bodyPr>
          <a:lstStyle/>
          <a:p>
            <a:pPr marL="228600" algn="l">
              <a:spcBef>
                <a:spcPts val="150"/>
              </a:spcBef>
              <a:spcAft>
                <a:spcPts val="150"/>
              </a:spcAft>
            </a:pP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Техника безопасности при работе с ножницами</a:t>
            </a:r>
            <a:r>
              <a:rPr lang="ru-RU" sz="2700" dirty="0">
                <a:latin typeface="Times New Roman"/>
                <a:ea typeface="Times New Roman"/>
              </a:rPr>
              <a:t/>
            </a:r>
            <a:br>
              <a:rPr lang="ru-RU" sz="27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1.    Храните ножницы в указанном месте в определённом положении.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2.    При работе внимательно следите за направлением резания.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3.    Не работайте с тупыми ножницами и с ослабленным шарнирным креплением.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4.    Не держите ножницы лезвием вверх.	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5.    Не оставляйте ножницы с открытыми лезвиями.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6.    Не режьте ножницами на ходу.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7.    Не подходите к товарищу во время работы.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8.    Передавайте закрытые ножницы кольцами вперёд.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9.    Во время работы удерживайте материал левой рукой так, чтобы пальцы были в стороне от лезвия.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Verdana"/>
                <a:ea typeface="Times New Roman"/>
              </a:rPr>
              <a:t> </a:t>
            </a:r>
            <a:r>
              <a:rPr lang="ru-RU" sz="2200" dirty="0" smtClean="0">
                <a:solidFill>
                  <a:srgbClr val="000000"/>
                </a:solidFill>
                <a:latin typeface="Verdana"/>
                <a:ea typeface="Times New Roman"/>
              </a:rPr>
              <a:t/>
            </a:r>
            <a:br>
              <a:rPr lang="ru-RU" sz="2200" dirty="0" smtClean="0">
                <a:solidFill>
                  <a:srgbClr val="000000"/>
                </a:solidFill>
                <a:latin typeface="Verdana"/>
                <a:ea typeface="Times New Roman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Техника </a:t>
            </a:r>
            <a:r>
              <a:rPr lang="ru-RU" sz="2700" b="1" dirty="0">
                <a:solidFill>
                  <a:srgbClr val="000000"/>
                </a:solidFill>
                <a:latin typeface="Times New Roman"/>
                <a:ea typeface="Times New Roman"/>
              </a:rPr>
              <a:t>безопасности при работе с клеем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1.    С клеем обращайтесь осторожно. Клей ядовит!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2.    Наноси клей на поверхность изделия только кистью.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3.    Нельзя, чтобы клей попадал на пальцы рук, лицо, особенно глаза.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4.    При попадании клея в глаза надо немедленно промыть их в большом количестве воды.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5.    По окончании работы обязательно вымыть руки и кисть.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6.    При работе с клеем пользуйтесь салфеткой.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000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119"/>
            <a:ext cx="4824536" cy="510689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ВОЗЬМЕМ  БЕЛЫЙ КАРТОН И С ПОМОЩЬЮ ПРОСТОГО КАРАНДАША И ЛИНЕЙКИ НАРИСУЕМ ПРЯМОУГОЛЬНИКИ СО СТОРОНАМИ  6 СМ НА 18 СМ, 6 СМ НА 8, 2 СМ НА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2СМ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Жанна\Desktop\мастер класс корабль\20170204_183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3563" y="1587856"/>
            <a:ext cx="4612071" cy="345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248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Вырезаем </a:t>
            </a:r>
            <a:r>
              <a:rPr lang="ru-RU" sz="4000" dirty="0">
                <a:solidFill>
                  <a:schemeClr val="tx1"/>
                </a:solidFill>
              </a:rPr>
              <a:t>ножницами </a:t>
            </a:r>
            <a:r>
              <a:rPr lang="ru-RU" sz="4000" dirty="0" smtClean="0">
                <a:solidFill>
                  <a:schemeClr val="tx1"/>
                </a:solidFill>
              </a:rPr>
              <a:t>прямоугольники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Жанна\Desktop\мастер класс корабль\20170204_183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3781" y="2300875"/>
            <a:ext cx="3984442" cy="350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87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chemeClr val="tx1"/>
                </a:solidFill>
              </a:rPr>
              <a:t>  Затем </a:t>
            </a:r>
            <a:r>
              <a:rPr lang="ru-RU" sz="3200" dirty="0">
                <a:solidFill>
                  <a:schemeClr val="tx1"/>
                </a:solidFill>
              </a:rPr>
              <a:t>у прямоугольника срезаем концы </a:t>
            </a:r>
            <a:r>
              <a:rPr lang="ru-RU" sz="3200" dirty="0" smtClean="0">
                <a:solidFill>
                  <a:schemeClr val="tx1"/>
                </a:solidFill>
              </a:rPr>
              <a:t>снизу, </a:t>
            </a:r>
            <a:r>
              <a:rPr lang="ru-RU" sz="3200" dirty="0">
                <a:solidFill>
                  <a:schemeClr val="tx1"/>
                </a:solidFill>
              </a:rPr>
              <a:t>с двух сторон. Дальше по шаблону вырезаем парус  в виде </a:t>
            </a:r>
            <a:r>
              <a:rPr lang="ru-RU" sz="3200" dirty="0" smtClean="0">
                <a:solidFill>
                  <a:schemeClr val="tx1"/>
                </a:solidFill>
              </a:rPr>
              <a:t>треугольника и флажок.</a:t>
            </a:r>
            <a:endParaRPr lang="ru-RU" sz="3200" dirty="0"/>
          </a:p>
        </p:txBody>
      </p:sp>
      <p:pic>
        <p:nvPicPr>
          <p:cNvPr id="5122" name="Picture 2" descr="C:\Users\Жанна\Desktop\мастер класс корабль\20170204_184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02268"/>
            <a:ext cx="4411492" cy="330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Жанна\Desktop\мастер класс корабль\20170204_205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3054" y="2933369"/>
            <a:ext cx="3288593" cy="246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00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П</a:t>
            </a:r>
            <a:r>
              <a:rPr lang="ru-RU" sz="3600" dirty="0" smtClean="0">
                <a:solidFill>
                  <a:schemeClr val="tx1"/>
                </a:solidFill>
              </a:rPr>
              <a:t>рикладываем шаблон на синий картон  </a:t>
            </a:r>
            <a:r>
              <a:rPr lang="ru-RU" sz="3600" dirty="0">
                <a:solidFill>
                  <a:schemeClr val="tx1"/>
                </a:solidFill>
              </a:rPr>
              <a:t>и обводим </a:t>
            </a:r>
            <a:r>
              <a:rPr lang="ru-RU" sz="3600" dirty="0" smtClean="0">
                <a:solidFill>
                  <a:schemeClr val="tx1"/>
                </a:solidFill>
              </a:rPr>
              <a:t>по контору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Жанна\Desktop\мастер класс корабль\20170204_184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Жанна\Desktop\мастер класс корабль\20170204_185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2276872"/>
            <a:ext cx="4075843" cy="3056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8837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1639</TotalTime>
  <Words>260</Words>
  <Application>Microsoft Office PowerPoint</Application>
  <PresentationFormat>Экран (4:3)</PresentationFormat>
  <Paragraphs>28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 Мастер - класс  мозаика из губки  «Корабль» </vt:lpstr>
      <vt:lpstr>           Назначение мастер-класса:  изготовление поделки, подарок для папы ко Дню Защитника Отечества Цель: изготовление мозаики – картины подарок папе, из моющей губки. Задачи:  1) Познакомить с новым видом материала, уметь с ним работать. 2) Прививать любовь к родному краю, отечеству. 3) Развивать творческие способности.</vt:lpstr>
      <vt:lpstr>Материал</vt:lpstr>
      <vt:lpstr>Техника безопасности при работе с ножницами 1.    Храните ножницы в указанном месте в определённом положении. 2.    При работе внимательно следите за направлением резания. 3.    Не работайте с тупыми ножницами и с ослабленным шарнирным креплением. 4.    Не держите ножницы лезвием вверх.  5.    Не оставляйте ножницы с открытыми лезвиями. 6.    Не режьте ножницами на ходу. 7.    Не подходите к товарищу во время работы. 8.    Передавайте закрытые ножницы кольцами вперёд. 9.    Во время работы удерживайте материал левой рукой так, чтобы пальцы были в стороне от лезвия.   Техника безопасности при работе с клеем 1.    С клеем обращайтесь осторожно. Клей ядовит! 2.    Наноси клей на поверхность изделия только кистью. 3.    Нельзя, чтобы клей попадал на пальцы рук, лицо, особенно глаза. 4.    При попадании клея в глаза надо немедленно промыть их в большом количестве воды. 5.    По окончании работы обязательно вымыть руки и кисть. 6.    При работе с клеем пользуйтесь салфеткой.   </vt:lpstr>
      <vt:lpstr> ВОЗЬМЕМ  БЕЛЫЙ КАРТОН И С ПОМОЩЬЮ ПРОСТОГО КАРАНДАША И ЛИНЕЙКИ НАРИСУЕМ ПРЯМОУГОЛЬНИКИ СО СТОРОНАМИ  6 СМ НА 18 СМ, 6 СМ НА 8, 2 СМ НА 2СМ </vt:lpstr>
      <vt:lpstr> Вырезаем ножницами прямоугольники</vt:lpstr>
      <vt:lpstr>  Затем у прямоугольника срезаем концы снизу, с двух сторон. Дальше по шаблону вырезаем парус  в виде треугольника и флажок.</vt:lpstr>
      <vt:lpstr> Прикладываем шаблон на синий картон  и обводим по контору </vt:lpstr>
      <vt:lpstr>Приготовили три губки розовый, желтый, оранжевый. Как вы думаете какой цвет возьмем для корпуса корабля, а какой для паруса  и флага.</vt:lpstr>
      <vt:lpstr>Мелко нарезаем губки ножницами: для контура корабля – оранжевый цвет, паруса – желтый цвет , флаг-красный цвет.  </vt:lpstr>
      <vt:lpstr>Сначала нанесём клей на контур корабля и  уложим нарезанные кусочки губки на клеевую основу.</vt:lpstr>
      <vt:lpstr>Теперь нанесём клей на контур паруса корабля и  уложим нарезанные кусочки желтой губки.</vt:lpstr>
      <vt:lpstr>Точно также нанесём клей на контур флага и уложим кусочки красной губки</vt:lpstr>
      <vt:lpstr>А теперь проявите свое творчество: оформляем работу в рамочку, для этого у вас на столах заготовки для рамочки. По желанию можете дома вставить в готовую рамочку.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«Нравственно- патриотическое воспитание дошкольников»</dc:title>
  <dc:creator>Admin</dc:creator>
  <cp:lastModifiedBy>User</cp:lastModifiedBy>
  <cp:revision>123</cp:revision>
  <dcterms:created xsi:type="dcterms:W3CDTF">2012-04-15T12:16:22Z</dcterms:created>
  <dcterms:modified xsi:type="dcterms:W3CDTF">2020-02-14T05:48:34Z</dcterms:modified>
</cp:coreProperties>
</file>