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3" r:id="rId2"/>
    <p:sldId id="264" r:id="rId3"/>
    <p:sldId id="260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DFF31-F6E8-4426-8C2D-9716A75F7BEB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56CF0-24D2-476D-BE3F-D230411B05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4594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C2D0-B689-4619-A82B-F0ADD1C62E59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3712-2A9F-4623-9073-BC0A9E132B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4930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C2D0-B689-4619-A82B-F0ADD1C62E59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3712-2A9F-4623-9073-BC0A9E132B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644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C2D0-B689-4619-A82B-F0ADD1C62E59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3712-2A9F-4623-9073-BC0A9E132B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547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C2D0-B689-4619-A82B-F0ADD1C62E59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3712-2A9F-4623-9073-BC0A9E132B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9702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C2D0-B689-4619-A82B-F0ADD1C62E59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3712-2A9F-4623-9073-BC0A9E132B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0833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C2D0-B689-4619-A82B-F0ADD1C62E59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3712-2A9F-4623-9073-BC0A9E132B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4529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C2D0-B689-4619-A82B-F0ADD1C62E59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3712-2A9F-4623-9073-BC0A9E132B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621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C2D0-B689-4619-A82B-F0ADD1C62E59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3712-2A9F-4623-9073-BC0A9E132B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527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C2D0-B689-4619-A82B-F0ADD1C62E59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3712-2A9F-4623-9073-BC0A9E132B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2706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C2D0-B689-4619-A82B-F0ADD1C62E59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3712-2A9F-4623-9073-BC0A9E132B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3117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C2D0-B689-4619-A82B-F0ADD1C62E59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3712-2A9F-4623-9073-BC0A9E132B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376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1C2D0-B689-4619-A82B-F0ADD1C62E59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43712-2A9F-4623-9073-BC0A9E132B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670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24" y="0"/>
            <a:ext cx="12290323" cy="68580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465" y="365125"/>
            <a:ext cx="3067664" cy="1948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26" y="365125"/>
            <a:ext cx="3706761" cy="19486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670977" y="3360326"/>
            <a:ext cx="485004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Наша группа лучше всех -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Всегда в ней слышен детский смех,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Спешат детишки по утрам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К своим вторым «родителям». 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«Колокольчики» – второй наш дом,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Очень дружно в нём живём.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Вместе учимся, играем,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Никогда не унываем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4118" y="2447976"/>
            <a:ext cx="6794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Вторая группа раннего возраста (от 2 до 3 лет)</a:t>
            </a:r>
            <a:endParaRPr lang="ru-RU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4699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5" name="TextBox 14"/>
          <p:cNvSpPr txBox="1"/>
          <p:nvPr/>
        </p:nvSpPr>
        <p:spPr>
          <a:xfrm>
            <a:off x="1942251" y="1294228"/>
            <a:ext cx="8465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Воспитатели:</a:t>
            </a:r>
            <a:r>
              <a:rPr lang="ru-RU" sz="3200" i="1" dirty="0" smtClean="0">
                <a:solidFill>
                  <a:srgbClr val="FF0000"/>
                </a:solidFill>
              </a:rPr>
              <a:t> </a:t>
            </a:r>
            <a:endParaRPr lang="ru-RU" sz="3200" i="1" dirty="0" smtClean="0">
              <a:solidFill>
                <a:srgbClr val="FF0000"/>
              </a:solidFill>
            </a:endParaRPr>
          </a:p>
          <a:p>
            <a:r>
              <a:rPr lang="ru-RU" sz="3200" i="1" dirty="0" smtClean="0">
                <a:solidFill>
                  <a:srgbClr val="FF0000"/>
                </a:solidFill>
              </a:rPr>
              <a:t>Кириллова </a:t>
            </a:r>
            <a:r>
              <a:rPr lang="ru-RU" sz="3200" i="1" dirty="0" smtClean="0">
                <a:solidFill>
                  <a:srgbClr val="FF0000"/>
                </a:solidFill>
              </a:rPr>
              <a:t>Наталья Юрьевна</a:t>
            </a:r>
          </a:p>
          <a:p>
            <a:r>
              <a:rPr lang="ru-RU" sz="3200" i="1" dirty="0" smtClean="0">
                <a:solidFill>
                  <a:srgbClr val="FF0000"/>
                </a:solidFill>
              </a:rPr>
              <a:t>                            </a:t>
            </a:r>
            <a:r>
              <a:rPr lang="ru-RU" sz="3200" i="1" dirty="0" err="1" smtClean="0">
                <a:solidFill>
                  <a:srgbClr val="FF0000"/>
                </a:solidFill>
              </a:rPr>
              <a:t>Салиндер</a:t>
            </a:r>
            <a:r>
              <a:rPr lang="ru-RU" sz="3200" i="1" dirty="0" smtClean="0">
                <a:solidFill>
                  <a:srgbClr val="FF0000"/>
                </a:solidFill>
              </a:rPr>
              <a:t> Жанна Анатольевна 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8888" y="3320236"/>
            <a:ext cx="68152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Младшие воспитатели: </a:t>
            </a:r>
            <a:endParaRPr lang="ru-RU" sz="3200" b="1" i="1" dirty="0" smtClean="0">
              <a:solidFill>
                <a:srgbClr val="FF0000"/>
              </a:solidFill>
            </a:endParaRPr>
          </a:p>
          <a:p>
            <a:r>
              <a:rPr lang="ru-RU" sz="3200" i="1" dirty="0" smtClean="0">
                <a:solidFill>
                  <a:srgbClr val="FF0000"/>
                </a:solidFill>
              </a:rPr>
              <a:t>Красильникова </a:t>
            </a:r>
            <a:r>
              <a:rPr lang="ru-RU" sz="3200" i="1" dirty="0" smtClean="0">
                <a:solidFill>
                  <a:srgbClr val="FF0000"/>
                </a:solidFill>
              </a:rPr>
              <a:t>Лилия </a:t>
            </a:r>
            <a:r>
              <a:rPr lang="ru-RU" sz="3200" i="1" dirty="0" smtClean="0">
                <a:solidFill>
                  <a:srgbClr val="FF0000"/>
                </a:solidFill>
              </a:rPr>
              <a:t>Геннадьевна</a:t>
            </a:r>
          </a:p>
          <a:p>
            <a:r>
              <a:rPr lang="ru-RU" sz="3200" i="1" dirty="0" smtClean="0">
                <a:solidFill>
                  <a:srgbClr val="FF0000"/>
                </a:solidFill>
              </a:rPr>
              <a:t>   </a:t>
            </a:r>
            <a:r>
              <a:rPr lang="ru-RU" sz="3200" i="1" dirty="0" smtClean="0">
                <a:solidFill>
                  <a:srgbClr val="FF0000"/>
                </a:solidFill>
              </a:rPr>
              <a:t>Григорьева Татьяна Александровна</a:t>
            </a:r>
            <a:endParaRPr lang="ru-RU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291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1"/>
            <a:ext cx="7391400" cy="928468"/>
          </a:xfrm>
          <a:prstGeom prst="rect">
            <a:avLst/>
          </a:prstGeom>
        </p:spPr>
      </p:pic>
      <p:pic>
        <p:nvPicPr>
          <p:cNvPr id="6" name="Рисунок 5" descr="P81122-0853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3218" y="211015"/>
            <a:ext cx="2855741" cy="310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81122-0855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7096" y="633046"/>
            <a:ext cx="2630660" cy="3446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81122-08555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6905" y="815928"/>
            <a:ext cx="2771336" cy="2926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P81122-08581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3894" y="3587261"/>
            <a:ext cx="2475915" cy="2855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P81122-08585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67224" y="3868616"/>
            <a:ext cx="3190833" cy="2757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/>
          <p:nvPr/>
        </p:nvPicPr>
        <p:blipFill>
          <a:blip r:embed="rId9" cstate="print"/>
          <a:srcRect t="28983" b="24451"/>
          <a:stretch>
            <a:fillRect/>
          </a:stretch>
        </p:blipFill>
        <p:spPr bwMode="auto">
          <a:xfrm>
            <a:off x="8944706" y="829995"/>
            <a:ext cx="2745545" cy="2940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9234255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42</Words>
  <Application>Microsoft Office PowerPoint</Application>
  <PresentationFormat>Произвольный</PresentationFormat>
  <Paragraphs>11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Roman</dc:creator>
  <cp:lastModifiedBy>Пользователь Windows</cp:lastModifiedBy>
  <cp:revision>23</cp:revision>
  <dcterms:created xsi:type="dcterms:W3CDTF">2017-11-11T17:21:12Z</dcterms:created>
  <dcterms:modified xsi:type="dcterms:W3CDTF">2018-11-22T06:29:09Z</dcterms:modified>
</cp:coreProperties>
</file>