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  <p:sldId id="261" r:id="rId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10" d="100"/>
          <a:sy n="11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ainapps.ru/blog/2016/01/chto-takoe-kreativnoe-myshlenie/" TargetMode="External"/><Relationship Id="rId2" Type="http://schemas.openxmlformats.org/officeDocument/2006/relationships/hyperlink" Target="http://psihogrammatika.ru/?p=111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inapps.ru/blog/2016/01/chto-takoe-kreativnoe-myshleni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hebo.pro/wp-content/auploads/446040/kreativnoe_myshlenie.jpg"/>
          <p:cNvPicPr>
            <a:picLocks noChangeAspect="1" noChangeArrowheads="1"/>
          </p:cNvPicPr>
          <p:nvPr/>
        </p:nvPicPr>
        <p:blipFill>
          <a:blip r:embed="rId2" cstate="print"/>
          <a:srcRect t="8400"/>
          <a:stretch>
            <a:fillRect/>
          </a:stretch>
        </p:blipFill>
        <p:spPr bwMode="auto">
          <a:xfrm>
            <a:off x="5292080" y="1052736"/>
            <a:ext cx="2857500" cy="235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казенное дошкольное образовательное учреждение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детский сад «Рыбка»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92D050"/>
                </a:solidFill>
              </a:rPr>
              <a:t>«</a:t>
            </a:r>
            <a:r>
              <a:rPr lang="ru-RU" sz="3200" b="1" dirty="0" smtClean="0">
                <a:solidFill>
                  <a:srgbClr val="00B0F0"/>
                </a:solidFill>
              </a:rPr>
              <a:t>Несколько способов развития </a:t>
            </a:r>
            <a:r>
              <a:rPr lang="ru-RU" sz="3200" b="1" dirty="0" err="1" smtClean="0">
                <a:solidFill>
                  <a:srgbClr val="00B0F0"/>
                </a:solidFill>
              </a:rPr>
              <a:t>креативного</a:t>
            </a:r>
            <a:r>
              <a:rPr lang="ru-RU" sz="3200" b="1" dirty="0" smtClean="0">
                <a:solidFill>
                  <a:srgbClr val="00B0F0"/>
                </a:solidFill>
              </a:rPr>
              <a:t> мышления</a:t>
            </a:r>
            <a:r>
              <a:rPr lang="ru-RU" sz="3200" b="1" dirty="0" smtClean="0">
                <a:solidFill>
                  <a:srgbClr val="92D050"/>
                </a:solidFill>
              </a:rPr>
              <a:t>»</a:t>
            </a:r>
          </a:p>
          <a:p>
            <a:pPr algn="ctr">
              <a:buNone/>
            </a:pPr>
            <a:endParaRPr lang="ru-RU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Мастер –класс для педагогов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>
              <a:buNone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Заместитель заведующего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Штрек Наталья Владимировна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</a:rPr>
              <a:t>25.01.2019г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Тазовский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sihogrammatika.ru/wp-content/uploads/2015/08/kreativn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2855595" cy="217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то такое креативное мышление?"/>
          <p:cNvPicPr>
            <a:picLocks noChangeAspect="1" noChangeArrowheads="1"/>
          </p:cNvPicPr>
          <p:nvPr/>
        </p:nvPicPr>
        <p:blipFill>
          <a:blip r:embed="rId2" cstate="print"/>
          <a:srcRect l="29743" r="37505"/>
          <a:stretch>
            <a:fillRect/>
          </a:stretch>
        </p:blipFill>
        <p:spPr bwMode="auto">
          <a:xfrm>
            <a:off x="323528" y="1988840"/>
            <a:ext cx="2339752" cy="4019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66973">
            <a:off x="532526" y="2242645"/>
            <a:ext cx="7242048" cy="1143000"/>
          </a:xfrm>
        </p:spPr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  <a:latin typeface="Comic Sans MS" pitchFamily="66" charset="0"/>
              </a:rPr>
              <a:t>Креативное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 мышление</a:t>
            </a:r>
            <a:endParaRPr lang="ru-RU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04664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Креативность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присуща всем людям, но она теряется из-за воздействия установленных норм поведения и мышления в обществе</a:t>
            </a:r>
          </a:p>
          <a:p>
            <a:pPr algn="r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Маслоу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797152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Креативность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умение создавать что-то новое, отклоняясь от шаблонов и общепринятых схем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ycgx4dcfhg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186284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Фрир</a:t>
            </a:r>
            <a:r>
              <a:rPr lang="ru-RU" i="1" dirty="0" err="1" smtClean="0">
                <a:solidFill>
                  <a:srgbClr val="00B0F0"/>
                </a:solidFill>
              </a:rPr>
              <a:t>айти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нг-иг</a:t>
            </a:r>
            <a:r>
              <a:rPr lang="ru-RU" i="1" dirty="0" err="1" smtClean="0">
                <a:solidFill>
                  <a:srgbClr val="FFFF00"/>
                </a:solidFill>
              </a:rPr>
              <a:t>ра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с</a:t>
            </a:r>
            <a:r>
              <a:rPr lang="ru-RU" i="1" dirty="0" smtClean="0">
                <a:solidFill>
                  <a:srgbClr val="00B050"/>
                </a:solidFill>
              </a:rPr>
              <a:t>ло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2530624" cy="16561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Креативная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продуктивность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2564903"/>
            <a:ext cx="2407168" cy="252028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Продуктивная </a:t>
            </a:r>
          </a:p>
          <a:p>
            <a:pPr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B0F0"/>
                </a:solidFill>
              </a:rPr>
              <a:t>креативность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7410" name="Picture 2" descr="https://ds03.infourok.ru/uploads/ex/00ff/00061b7e-85937f15/hello_html_m24e2bf71.jpg"/>
          <p:cNvPicPr>
            <a:picLocks noChangeAspect="1" noChangeArrowheads="1"/>
          </p:cNvPicPr>
          <p:nvPr/>
        </p:nvPicPr>
        <p:blipFill>
          <a:blip r:embed="rId2" cstate="print"/>
          <a:srcRect l="10515" t="-1492" r="7121" b="10463"/>
          <a:stretch>
            <a:fillRect/>
          </a:stretch>
        </p:blipFill>
        <p:spPr bwMode="auto">
          <a:xfrm>
            <a:off x="2987824" y="2204864"/>
            <a:ext cx="2232248" cy="289717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4941168"/>
            <a:ext cx="6336704" cy="165618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Задание 1: </a:t>
            </a:r>
            <a:r>
              <a:rPr lang="ru-RU" sz="2000" b="1" dirty="0" smtClean="0">
                <a:solidFill>
                  <a:srgbClr val="7030A0"/>
                </a:solidFill>
              </a:rPr>
              <a:t>дать описание двух определений</a:t>
            </a:r>
          </a:p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000" b="1" dirty="0" smtClean="0">
                <a:solidFill>
                  <a:srgbClr val="C00000"/>
                </a:solidFill>
              </a:rPr>
              <a:t>Задание 1: </a:t>
            </a:r>
            <a:r>
              <a:rPr lang="ru-RU" sz="2000" b="1" dirty="0" smtClean="0">
                <a:solidFill>
                  <a:srgbClr val="7030A0"/>
                </a:solidFill>
              </a:rPr>
              <a:t>придумать рифму определениям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userapi.com/c834304/v834304176/fb8b4/DtmAfFb8M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477000" cy="43148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раздувание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dirty="0" smtClean="0">
                <a:solidFill>
                  <a:srgbClr val="92D050"/>
                </a:solidFill>
              </a:rPr>
              <a:t>создание</a:t>
            </a:r>
            <a:r>
              <a:rPr lang="ru-RU" dirty="0" smtClean="0">
                <a:solidFill>
                  <a:srgbClr val="FFFF00"/>
                </a:solidFill>
              </a:rPr>
              <a:t> образов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2060848"/>
            <a:ext cx="1954560" cy="26208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ватман</a:t>
            </a:r>
          </a:p>
          <a:p>
            <a:r>
              <a:rPr lang="ru-RU" sz="1600" dirty="0" smtClean="0"/>
              <a:t>бумага А-4</a:t>
            </a:r>
          </a:p>
          <a:p>
            <a:r>
              <a:rPr lang="ru-RU" sz="1600" dirty="0" smtClean="0"/>
              <a:t>тушь</a:t>
            </a:r>
          </a:p>
          <a:p>
            <a:r>
              <a:rPr lang="ru-RU" sz="1600" dirty="0" smtClean="0"/>
              <a:t>трубочки</a:t>
            </a:r>
          </a:p>
          <a:p>
            <a:r>
              <a:rPr lang="ru-RU" sz="1600" dirty="0" smtClean="0"/>
              <a:t>нитки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мастер класс 25.01.19\IMG_0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521075" cy="264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мастер класс 25.01.19\IMG_0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3521075" cy="264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fazo.tv/phaser/wp-content/uploads/2018/02/014-1-1024x66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19672" y="5229200"/>
            <a:ext cx="699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Стив Джобс говорил, что </a:t>
            </a:r>
            <a:r>
              <a:rPr lang="ru-RU" sz="1400" b="1" dirty="0" err="1" smtClean="0"/>
              <a:t>креативность</a:t>
            </a:r>
            <a:r>
              <a:rPr lang="ru-RU" sz="1400" b="1" dirty="0" smtClean="0"/>
              <a:t> является ничем иным как нахождением связей между различными вещами. Именно поэтому, считал он, на вопрос: как же вы это придумали? – многие люди затрудняются с ответом, ведь они просто заметили эту связь.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1506" name="Picture 2" descr="Джобс демонстрирует смартфон iPhone 4 на Worldwide Developers Conference в 2010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009240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242048" cy="158417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идеи для самостоятельного развития </a:t>
            </a:r>
            <a:r>
              <a:rPr lang="ru-RU" sz="1600" dirty="0" err="1" smtClean="0">
                <a:solidFill>
                  <a:srgbClr val="00B0F0"/>
                </a:solidFill>
              </a:rPr>
              <a:t>креативного</a:t>
            </a:r>
            <a:r>
              <a:rPr lang="ru-RU" sz="1600" dirty="0" smtClean="0">
                <a:solidFill>
                  <a:srgbClr val="00B0F0"/>
                </a:solidFill>
              </a:rPr>
              <a:t> мышления 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http://psihogrammatika.ru/?p=1112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2. https://brainapps.ru/blog/2016/01/chto-takoe-kreativnoe-myshlenie/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https://st3.depositphotos.com/5984660/15298/v/1600/depositphotos_152981912-stock-illustration-pointing-finger-hand-sign-for.jpg"/>
          <p:cNvPicPr>
            <a:picLocks noChangeAspect="1" noChangeArrowheads="1"/>
          </p:cNvPicPr>
          <p:nvPr/>
        </p:nvPicPr>
        <p:blipFill>
          <a:blip r:embed="rId4" cstate="print"/>
          <a:srcRect l="16732" t="47059" r="10065" b="15686"/>
          <a:stretch>
            <a:fillRect/>
          </a:stretch>
        </p:blipFill>
        <p:spPr bwMode="auto">
          <a:xfrm rot="4040067">
            <a:off x="1692397" y="2083121"/>
            <a:ext cx="252028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ia.istockphoto.com/vectors/thinking-vector-id516547349?k=6&amp;m=516547349&amp;s=612x612&amp;w=0&amp;h=R88p1JzQ85LTKne10MrJvXpcU8cnOygdtzY-eKqtL_Q=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806" t="9385"/>
          <a:stretch>
            <a:fillRect/>
          </a:stretch>
        </p:blipFill>
        <p:spPr bwMode="auto">
          <a:xfrm>
            <a:off x="0" y="116632"/>
            <a:ext cx="2928858" cy="27809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741682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7030A0"/>
                </a:solidFill>
              </a:rPr>
              <a:t>Памятка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                           Основные способы, с помощью которых можно повысить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                       уровень </a:t>
            </a:r>
            <a:r>
              <a:rPr lang="ru-RU" sz="1400" b="1" dirty="0" err="1" smtClean="0">
                <a:solidFill>
                  <a:srgbClr val="C00000"/>
                </a:solidFill>
              </a:rPr>
              <a:t>креативного</a:t>
            </a:r>
            <a:r>
              <a:rPr lang="ru-RU" sz="1400" b="1" dirty="0" smtClean="0">
                <a:solidFill>
                  <a:srgbClr val="C00000"/>
                </a:solidFill>
              </a:rPr>
              <a:t> мышления в повседневной жизни: </a:t>
            </a:r>
          </a:p>
          <a:p>
            <a:pPr algn="ctr"/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                                       - Чтение вывесок с конца к началу, что иногда бывает довольно весело,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                                        так как результаты могут получаться самые разнообразные;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При чтении книги попробуйте читать предложения с низа страницы к верху, то есть, действия будут происходить в обратном порядке;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В свободную минутку можно заняться придумыванием разнообразных имен, путем комбинации совершенно случайных, приходящих в голову букв;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Хорошо на развитие мышления влияет рисование, особенно, всяких несуществующих вещей, существ;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Пока никто не видит, можно пописать левой рукой (или правой, если левша), а особо бесстрашные могут попробовать даже ногами;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Отлично помогают развиваться попытки сочетать на первый взгляд </a:t>
            </a:r>
            <a:r>
              <a:rPr lang="ru-RU" sz="1200" dirty="0" err="1" smtClean="0">
                <a:solidFill>
                  <a:srgbClr val="002060"/>
                </a:solidFill>
              </a:rPr>
              <a:t>несочетаемые</a:t>
            </a:r>
            <a:r>
              <a:rPr lang="ru-RU" sz="1200" dirty="0" smtClean="0">
                <a:solidFill>
                  <a:srgbClr val="002060"/>
                </a:solidFill>
              </a:rPr>
              <a:t> слова;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Также вы можете взять любое слово и представить его в качестве аббревиатуры, которую затем нужно расшифровать;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К каждому предмету повседневной жизни можно придумывать нестандартное применение;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Можно также один предмет складывать с другим, пытаясь добиться усовершенствования.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solidFill>
                  <a:srgbClr val="002060"/>
                </a:solidFill>
              </a:rPr>
              <a:t>Подробнее на: </a:t>
            </a:r>
            <a:r>
              <a:rPr lang="ru-RU" sz="1100" dirty="0" smtClean="0">
                <a:solidFill>
                  <a:srgbClr val="002060"/>
                </a:solidFill>
                <a:hlinkClick r:id="rId3"/>
              </a:rPr>
              <a:t>https://brainapps.ru/blog/2016/01/chto-takoe-kreativnoe-myshlenie/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© </a:t>
            </a:r>
            <a:r>
              <a:rPr lang="ru-RU" sz="1100" dirty="0" err="1" smtClean="0">
                <a:solidFill>
                  <a:srgbClr val="002060"/>
                </a:solidFill>
              </a:rPr>
              <a:t>BrainApps.ru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273</TotalTime>
  <Words>306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Муниципальное казенное дошкольное образовательное учреждение  детский сад «Рыбка»</vt:lpstr>
      <vt:lpstr>Креативное мышление</vt:lpstr>
      <vt:lpstr>Фрирайтинг-игра слов</vt:lpstr>
      <vt:lpstr>раздувание и создание образов</vt:lpstr>
      <vt:lpstr>Слайд 5</vt:lpstr>
      <vt:lpstr>Слайд 6</vt:lpstr>
      <vt:lpstr>       идеи для самостоятельного развития креативного мышления              1. http://psihogrammatika.ru/?p=1112  2. https://brainapps.ru/blog/2016/01/chto-takoe-kreativnoe-myshlenie/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учреждение</dc:title>
  <dc:creator>User</dc:creator>
  <cp:lastModifiedBy>User</cp:lastModifiedBy>
  <cp:revision>31</cp:revision>
  <dcterms:created xsi:type="dcterms:W3CDTF">2019-01-24T07:28:04Z</dcterms:created>
  <dcterms:modified xsi:type="dcterms:W3CDTF">2019-01-25T09:35:26Z</dcterms:modified>
</cp:coreProperties>
</file>