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5"/>
  </p:notesMasterIdLst>
  <p:sldIdLst>
    <p:sldId id="277" r:id="rId2"/>
    <p:sldId id="256" r:id="rId3"/>
    <p:sldId id="264" r:id="rId4"/>
    <p:sldId id="257" r:id="rId5"/>
    <p:sldId id="282" r:id="rId6"/>
    <p:sldId id="271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61" r:id="rId16"/>
    <p:sldId id="280" r:id="rId17"/>
    <p:sldId id="262" r:id="rId18"/>
    <p:sldId id="266" r:id="rId19"/>
    <p:sldId id="259" r:id="rId20"/>
    <p:sldId id="296" r:id="rId21"/>
    <p:sldId id="295" r:id="rId22"/>
    <p:sldId id="298" r:id="rId23"/>
    <p:sldId id="29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9885" autoAdjust="0"/>
  </p:normalViewPr>
  <p:slideViewPr>
    <p:cSldViewPr>
      <p:cViewPr varScale="1">
        <p:scale>
          <a:sx n="48" d="100"/>
          <a:sy n="4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CDB0E-89D3-445E-8ECE-1F2FFE661CD8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953F2E-0AD8-45D5-B1BB-109D33BEAD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3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2A5CD-9224-47BB-81A5-EC17B848D8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0D4F8-860C-4A39-B47A-6D9D06C86BF7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FA-6348-4F10-A03C-00361D8D3A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977FB-47E5-4F9C-92EF-9371568E2487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32250-0AF6-46B7-AF05-A2755C0A44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588D1-5F19-4FA7-91DA-E5E6D3848793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E27A5-3637-4DC4-95CD-9881093D23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3DC2D-13C3-4C2D-882D-8D745BDF1E19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0B9-C721-4060-9F3E-A47B460B45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DED0D-95E3-4098-BDAB-DEC77323FCA8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60B-D087-44F6-A0A8-D811CBD616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0C065-196A-4F62-9774-331D99CF65BC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D0E76-3153-4643-AFE9-6B468EB594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D7407-CF80-4552-9A0B-F2B7FC968FCD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A8B77-9BC0-48CB-9E31-2BA35B19D6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F8CB7-94C6-4B8E-AD16-7E2D7FF287BC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EB50-DBCF-4CF7-917F-CAB0F3583C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4A87B-0A4F-476E-A492-03411FA5BB93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96EC-FD65-41E7-BB8D-5101643726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F7127-B86D-4B49-A0E4-4B74B5A40701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8FDD1-E3A8-4DD8-AAA7-669484A245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4E4B5-CA27-42FD-81CE-F89920F1D9A9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E7A6-7C0A-43A5-8F6C-18924696C6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F132455-6644-40C7-BCB9-D4566D0C9131}" type="datetimeFigureOut">
              <a:rPr lang="ru-RU" smtClean="0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F7BFABC-1F22-44F5-941D-D23E38005B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dou_ds_rybka1@mail.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1000125"/>
            <a:ext cx="87153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Предметно-развивающая среда музыкального зала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60648"/>
            <a:ext cx="79208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ОБРАЗОВАНИЕ ТАЗОВСКИЙ РАЙОН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«Рыбка»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ул. Колхозная, д. 21, Тазовский район,  п. Тазовский, Ямало-Ненецкий автономный округ,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629350, тел./факс (34940)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2 01 12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mdou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ds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rybka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1@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mail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</a:t>
            </a:r>
            <a:r>
              <a:rPr kumimoji="0" lang="en-US" sz="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429000"/>
            <a:ext cx="4302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ДЛЯ ДЕТЕЙ РАННЕГО, ДОШКОЛЬНОГО ВОЗРАСТА 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С ОБЩИМ ФИЗИЧЕСКИМ РАЗВИТИЕМ И ДЕТЕЙ ОВЗ 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п. Тазовский, 2019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7188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00808"/>
            <a:ext cx="6696743" cy="445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12716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Телевизор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4230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009" y="1355282"/>
            <a:ext cx="7216414" cy="4798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8395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Проекционный экран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4230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009" y="1355282"/>
            <a:ext cx="7216414" cy="4798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3195" y="188640"/>
            <a:ext cx="596666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Приставка Караоке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4230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009" y="1355282"/>
            <a:ext cx="7216413" cy="4798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8395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Принтер, компьютер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4230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65" y="1700808"/>
            <a:ext cx="7216413" cy="4798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12237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Набор музыкальных инструментов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19672" y="908720"/>
            <a:ext cx="144016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микрофон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1066" y="5231919"/>
            <a:ext cx="216024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Баян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1124744"/>
            <a:ext cx="1512168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Радио система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Рисунок 12" descr="Тульская Гармонь БАЯН ЭТЮД-205М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62" y="2639631"/>
            <a:ext cx="22522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www.baimusic.ru/obj/img/wmarket/auto_images/zoom/akg-c535eb_ii_c-535_eb_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7" y="2037760"/>
            <a:ext cx="2323849" cy="34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77331-A0360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708920"/>
            <a:ext cx="320461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64088" y="944724"/>
            <a:ext cx="1872208" cy="1116124"/>
          </a:xfrm>
          <a:prstGeom prst="roundRect">
            <a:avLst>
              <a:gd name="adj" fmla="val 267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Микрофонная стойка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340768"/>
            <a:ext cx="144016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Светодиодная панель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Объект 10" descr="http://tele-radio.ru/wa-data/public/shop/products/85/73/7385/images/6960/6960.9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48886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5" descr="http://www.baza-shop.ru/data/products/images/7/9/k_m_27105-300-55_original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87" y="2780928"/>
            <a:ext cx="4291577" cy="308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1475656" y="332656"/>
            <a:ext cx="6408712" cy="1224136"/>
          </a:xfrm>
        </p:spPr>
        <p:txBody>
          <a:bodyPr>
            <a:noAutofit/>
          </a:bodyPr>
          <a:lstStyle/>
          <a:p>
            <a:pPr lvl="3"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Georgia" pitchFamily="18" charset="0"/>
              </a:rPr>
              <a:t>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Генератор мыльных пузырей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Объект 8" descr="https://musicalive.ru/upload/iblock/ff3/e1bb9dcebcc2fe8333ef83ae2a92f97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08" y="1665100"/>
            <a:ext cx="5289480" cy="45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5212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/>
                <a:latin typeface="Georgia" pitchFamily="18" charset="0"/>
              </a:rPr>
              <a:t>Русские народные инструменты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https://st-sima.r.worldssl.net/items/780346/0/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8" y="3442861"/>
            <a:ext cx="2422439" cy="2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Треугольник музыкаль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8" y="1324323"/>
            <a:ext cx="2722190" cy="25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Фотография Балалайка &quot;Маша и медведь&quot; со звуком (Играем Вместе B1261493-R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59838"/>
            <a:ext cx="2116029" cy="253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st-sima.r.worldssl.net/items/780783/0/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557259"/>
            <a:ext cx="2512199" cy="28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s://st-sima.r.worldssl.net/items/709595/0/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7605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Музыкальная игрушка &quot;Дудочка средняя&quot;, цвета МИК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3442861"/>
            <a:ext cx="2528361" cy="25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29600" cy="72008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Georgia" pitchFamily="18" charset="0"/>
              </a:rPr>
              <a:t>Карнавальные костюмы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 descr="https://st-sima.r.worldssl.net/items/1346617/0/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8" y="1064328"/>
            <a:ext cx="2457869" cy="243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s://st-sima.r.worldssl.net/items/934931/0/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48" y="1064328"/>
            <a:ext cx="2436680" cy="243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www.radostno.ru/images/gallery/pic3465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6" y="3656915"/>
            <a:ext cx="2188331" cy="295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www.radostno.ru/images/gallery/pic2518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57614"/>
            <a:ext cx="1944216" cy="29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www.radostno.ru/images/gallery/pic1682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57614"/>
            <a:ext cx="2016224" cy="30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s://www.icarnival.ru/files/products/jule2014-8194-web.300x450.jpg?4e502ade281956139b0be3ec62e158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4328"/>
            <a:ext cx="2016224" cy="26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372168"/>
            <a:ext cx="4309864" cy="1143000"/>
          </a:xfrm>
        </p:spPr>
        <p:txBody>
          <a:bodyPr>
            <a:normAutofit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Декорации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1" y="1356840"/>
            <a:ext cx="4307829" cy="28642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356840"/>
            <a:ext cx="4307829" cy="2864248"/>
          </a:xfrm>
        </p:spPr>
      </p:pic>
      <p:pic>
        <p:nvPicPr>
          <p:cNvPr id="7" name="Picture 4" descr="http://www.ryabinka-450.ru/assets/images/borisovistch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" y="4293097"/>
            <a:ext cx="38091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29600" cy="72008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Georgia" pitchFamily="18" charset="0"/>
              </a:rPr>
              <a:t> Детские карнавальные костюмы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Рисунок 11" descr="Гном мал 3-5 лет рост 104-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147531"/>
            <a:ext cx="2256957" cy="22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s://st-sima.r.worldssl.net/items/228001/0/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47531"/>
            <a:ext cx="2588821" cy="25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47531"/>
            <a:ext cx="1977381" cy="250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s://st-sima.r.worldssl.net/items/661817/0/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73015"/>
            <a:ext cx="2592289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54814"/>
            <a:ext cx="1872207" cy="262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s://st-sima.r.worldssl.net/items/661828/0/1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43" y="3573014"/>
            <a:ext cx="2506749" cy="250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19" y="4212978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29600" cy="72008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Хохломской, дымковский костюмы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Рисунок 11" descr="https://www.icarnival.ru/files/products/vzh246.300x450.jpg?0c3277bfe2043beac10c23b706c43c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6" y="981735"/>
            <a:ext cx="3559834" cy="53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s://www.icarnival.ru/files/products/jule2014-8367-web.300x450.jpg?e7f585eaaf9af7f4e424088c18691f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03" y="981735"/>
            <a:ext cx="3597573" cy="53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29600" cy="72008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Виды театров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 descr="http://ural-toys.ru/UPLOAD/catalog/7/a/000933_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2467"/>
            <a:ext cx="2520280" cy="25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s://st-sima.r.worldssl.net/items/1318749/0/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7857"/>
          <a:stretch>
            <a:fillRect/>
          </a:stretch>
        </p:blipFill>
        <p:spPr bwMode="auto">
          <a:xfrm>
            <a:off x="3249290" y="1247294"/>
            <a:ext cx="2474837" cy="210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st-sima.r.worldssl.net/items/1318749/2/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/>
          <a:stretch>
            <a:fillRect/>
          </a:stretch>
        </p:blipFill>
        <p:spPr bwMode="auto">
          <a:xfrm>
            <a:off x="467544" y="3663846"/>
            <a:ext cx="2781746" cy="256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://ural-toys.ru/UPLOAD/catalog/0/1/121681_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0" b="18320"/>
          <a:stretch>
            <a:fillRect/>
          </a:stretch>
        </p:blipFill>
        <p:spPr bwMode="auto">
          <a:xfrm>
            <a:off x="5804633" y="1403648"/>
            <a:ext cx="32146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Основной наб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94" y="3663846"/>
            <a:ext cx="30972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st-sima.r.worldssl.net/items/30770/0/1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3846"/>
            <a:ext cx="2365428" cy="236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29600" cy="72008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Парики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 descr="https://st-sima.r.worldssl.net/items/224025/0/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6431"/>
            <a:ext cx="2499432" cy="24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Парик &quot;Блондинка&quot; прямые волосы с челк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675" r="17969"/>
          <a:stretch>
            <a:fillRect/>
          </a:stretch>
        </p:blipFill>
        <p:spPr bwMode="auto">
          <a:xfrm>
            <a:off x="971600" y="3341674"/>
            <a:ext cx="2176918" cy="315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st-sima.r.worldssl.net/items/947293/0/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23470"/>
          <a:stretch>
            <a:fillRect/>
          </a:stretch>
        </p:blipFill>
        <p:spPr bwMode="auto">
          <a:xfrm>
            <a:off x="6300192" y="891829"/>
            <a:ext cx="1656184" cy="28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Парик &quot; Розовое сияние с белыми кудряшкам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5643" r="23886"/>
          <a:stretch>
            <a:fillRect/>
          </a:stretch>
        </p:blipFill>
        <p:spPr bwMode="auto">
          <a:xfrm>
            <a:off x="4067944" y="1030795"/>
            <a:ext cx="1440159" cy="25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Парик оранжевый &quot;Карвинг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3453" r="24564"/>
          <a:stretch>
            <a:fillRect/>
          </a:stretch>
        </p:blipFill>
        <p:spPr bwMode="auto">
          <a:xfrm>
            <a:off x="3923928" y="3532169"/>
            <a:ext cx="1584176" cy="29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Карнавальный парик &quot;Толстые косы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t="813" r="14194" b="3249"/>
          <a:stretch>
            <a:fillRect/>
          </a:stretch>
        </p:blipFill>
        <p:spPr bwMode="auto">
          <a:xfrm>
            <a:off x="6228184" y="3566978"/>
            <a:ext cx="1728192" cy="2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188913"/>
            <a:ext cx="86090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Trebuchet MS" pitchFamily="34" charset="0"/>
              </a:rPr>
              <a:t>   </a:t>
            </a:r>
            <a:endParaRPr lang="ru-RU" sz="2400" dirty="0">
              <a:solidFill>
                <a:srgbClr val="21306A"/>
              </a:solidFill>
              <a:latin typeface="Century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619672" y="481300"/>
            <a:ext cx="6298933" cy="7874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Ширма для кукольного театра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6840"/>
            <a:ext cx="7173416" cy="4769558"/>
          </a:xfrm>
        </p:spPr>
      </p:pic>
      <p:pic>
        <p:nvPicPr>
          <p:cNvPr id="7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625" y="285750"/>
            <a:ext cx="8229600" cy="165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14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20688"/>
            <a:ext cx="44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Цифровое пианино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28471"/>
            <a:ext cx="6768752" cy="4498488"/>
          </a:xfrm>
        </p:spPr>
      </p:pic>
      <p:pic>
        <p:nvPicPr>
          <p:cNvPr id="6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9" y="188640"/>
            <a:ext cx="511256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Проектор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96744" cy="4663402"/>
          </a:xfrm>
        </p:spPr>
      </p:pic>
      <p:pic>
        <p:nvPicPr>
          <p:cNvPr id="4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7188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897752"/>
            <a:ext cx="6048672" cy="4021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10310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Музыкальный центр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7188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463576"/>
            <a:ext cx="5184576" cy="5029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10310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Усилитель, сабвуфер, колонка,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7188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00808"/>
            <a:ext cx="6696744" cy="4452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12716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Слуховой аппарат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7188"/>
            <a:ext cx="8429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00808"/>
            <a:ext cx="6696743" cy="4452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188"/>
            <a:ext cx="6812237" cy="12716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Пианино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s://detsad19.murm.prosadiki.ru/media/2019/02/03/1273432958/skripich._kly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33732"/>
            <a:ext cx="3599892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1265</TotalTime>
  <Words>141</Words>
  <Application>Microsoft Office PowerPoint</Application>
  <PresentationFormat>Экран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Декорации</vt:lpstr>
      <vt:lpstr>Презентация PowerPoint</vt:lpstr>
      <vt:lpstr>Цифровое пианино</vt:lpstr>
      <vt:lpstr>Проектор</vt:lpstr>
      <vt:lpstr>Музыкальный центр</vt:lpstr>
      <vt:lpstr>Усилитель, сабвуфер, колонка, </vt:lpstr>
      <vt:lpstr>Слуховой аппарат</vt:lpstr>
      <vt:lpstr>Пианино</vt:lpstr>
      <vt:lpstr>Телевизор</vt:lpstr>
      <vt:lpstr>Проекционный экран</vt:lpstr>
      <vt:lpstr>Приставка Караоке</vt:lpstr>
      <vt:lpstr>Принтер, компьютер</vt:lpstr>
      <vt:lpstr>Набор музыкальных инструментов</vt:lpstr>
      <vt:lpstr>Презентация PowerPoint</vt:lpstr>
      <vt:lpstr>Презентация PowerPoint</vt:lpstr>
      <vt:lpstr>Презентация PowerPoint</vt:lpstr>
      <vt:lpstr>Русские народные инструменты</vt:lpstr>
      <vt:lpstr>Карнавальные костюмы</vt:lpstr>
      <vt:lpstr> Детские карнавальные костюмы</vt:lpstr>
      <vt:lpstr>Хохломской, дымковский костюмы</vt:lpstr>
      <vt:lpstr>Виды театров</vt:lpstr>
      <vt:lpstr>Парики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ФОРМ, КАК СРЕДСТВО ФИЗИЧЕСКОГО РАЗВИТИЯ ДЕТЕЙ</dc:title>
  <dc:creator>Хлопушина</dc:creator>
  <cp:lastModifiedBy>Дефектолог</cp:lastModifiedBy>
  <cp:revision>135</cp:revision>
  <dcterms:created xsi:type="dcterms:W3CDTF">2016-04-14T03:58:36Z</dcterms:created>
  <dcterms:modified xsi:type="dcterms:W3CDTF">2019-03-27T13:15:09Z</dcterms:modified>
</cp:coreProperties>
</file>