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0"/>
  </p:notesMasterIdLst>
  <p:sldIdLst>
    <p:sldId id="277" r:id="rId2"/>
    <p:sldId id="256" r:id="rId3"/>
    <p:sldId id="264" r:id="rId4"/>
    <p:sldId id="257" r:id="rId5"/>
    <p:sldId id="282" r:id="rId6"/>
    <p:sldId id="271" r:id="rId7"/>
    <p:sldId id="259" r:id="rId8"/>
    <p:sldId id="284" r:id="rId9"/>
    <p:sldId id="285" r:id="rId10"/>
    <p:sldId id="286" r:id="rId11"/>
    <p:sldId id="260" r:id="rId12"/>
    <p:sldId id="261" r:id="rId13"/>
    <p:sldId id="280" r:id="rId14"/>
    <p:sldId id="278" r:id="rId15"/>
    <p:sldId id="262" r:id="rId16"/>
    <p:sldId id="266" r:id="rId17"/>
    <p:sldId id="283" r:id="rId18"/>
    <p:sldId id="273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89885" autoAdjust="0"/>
  </p:normalViewPr>
  <p:slideViewPr>
    <p:cSldViewPr>
      <p:cViewPr varScale="1">
        <p:scale>
          <a:sx n="104" d="100"/>
          <a:sy n="104" d="100"/>
        </p:scale>
        <p:origin x="-18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38CDB0E-89D3-445E-8ECE-1F2FFE661CD8}" type="datetimeFigureOut">
              <a:rPr lang="ru-RU"/>
              <a:pPr>
                <a:defRPr/>
              </a:pPr>
              <a:t>27.03.2019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B953F2E-0AD8-45D5-B1BB-109D33BEAD8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E2A5CD-9224-47BB-81A5-EC17B848D82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E570D4F8-860C-4A39-B47A-6D9D06C86BF7}" type="datetimeFigureOut">
              <a:rPr lang="ru-RU" smtClean="0"/>
              <a:pPr>
                <a:defRPr/>
              </a:pPr>
              <a:t>27.03.2019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D8D404FA-6348-4F10-A03C-00361D8D3A6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A977FB-47E5-4F9C-92EF-9371568E2487}" type="datetimeFigureOut">
              <a:rPr lang="ru-RU" smtClean="0"/>
              <a:pPr>
                <a:defRPr/>
              </a:pPr>
              <a:t>27.03.2019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532250-0AF6-46B7-AF05-A2755C0A44F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5588D1-5F19-4FA7-91DA-E5E6D3848793}" type="datetimeFigureOut">
              <a:rPr lang="ru-RU" smtClean="0"/>
              <a:pPr>
                <a:defRPr/>
              </a:pPr>
              <a:t>27.03.2019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5E27A5-3637-4DC4-95CD-9881093D237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5773DC2D-13C3-4C2D-882D-8D745BDF1E19}" type="datetimeFigureOut">
              <a:rPr lang="ru-RU" smtClean="0"/>
              <a:pPr>
                <a:defRPr/>
              </a:pPr>
              <a:t>27.03.2019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D75220B9-C721-4060-9F3E-A47B460B457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767DED0D-95E3-4098-BDAB-DEC77323FCA8}" type="datetimeFigureOut">
              <a:rPr lang="ru-RU" smtClean="0"/>
              <a:pPr>
                <a:defRPr/>
              </a:pPr>
              <a:t>27.03.2019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F03F660B-D087-44F6-A0A8-D811CBD616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10C065-196A-4F62-9774-331D99CF65BC}" type="datetimeFigureOut">
              <a:rPr lang="ru-RU" smtClean="0"/>
              <a:pPr>
                <a:defRPr/>
              </a:pPr>
              <a:t>27.03.2019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D0E76-3153-4643-AFE9-6B468EB5948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7D7407-CF80-4552-9A0B-F2B7FC968FCD}" type="datetimeFigureOut">
              <a:rPr lang="ru-RU" smtClean="0"/>
              <a:pPr>
                <a:defRPr/>
              </a:pPr>
              <a:t>27.03.2019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CA8B77-9BC0-48CB-9E31-2BA35B19D6C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AE4F8CB7-94C6-4B8E-AD16-7E2D7FF287BC}" type="datetimeFigureOut">
              <a:rPr lang="ru-RU" smtClean="0"/>
              <a:pPr>
                <a:defRPr/>
              </a:pPr>
              <a:t>27.03.2019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6485EB50-DBCF-4CF7-917F-CAB0F3583C3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A4A87B-0A4F-476E-A492-03411FA5BB93}" type="datetimeFigureOut">
              <a:rPr lang="ru-RU" smtClean="0"/>
              <a:pPr>
                <a:defRPr/>
              </a:pPr>
              <a:t>27.03.2019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0C96EC-FD65-41E7-BB8D-51016437269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BFDF7127-B86D-4B49-A0E4-4B74B5A40701}" type="datetimeFigureOut">
              <a:rPr lang="ru-RU" smtClean="0"/>
              <a:pPr>
                <a:defRPr/>
              </a:pPr>
              <a:t>27.03.2019</a:t>
            </a:fld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81B8FDD1-E3A8-4DD8-AAA7-669484A245A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5764E4B5-CA27-42FD-81CE-F89920F1D9A9}" type="datetimeFigureOut">
              <a:rPr lang="ru-RU" smtClean="0"/>
              <a:pPr>
                <a:defRPr/>
              </a:pPr>
              <a:t>27.03.2019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8EF5E7A6-7C0A-43A5-8F6C-18924696C6B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F132455-6644-40C7-BCB9-D4566D0C9131}" type="datetimeFigureOut">
              <a:rPr lang="ru-RU" smtClean="0"/>
              <a:pPr>
                <a:defRPr/>
              </a:pPr>
              <a:t>27.03.2019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F7BFABC-1F22-44F5-941D-D23E38005BF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dou_ds_rybka1@mail.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313" y="1000125"/>
            <a:ext cx="8715375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Предметно-развивающая среда физкультурного зала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83568" y="260648"/>
            <a:ext cx="792088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ОБРАЗОВАНИЕ ТАЗОВСКИЙ РАЙОН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казённое дошкольное образовательное учреждение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«Рыбка»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ул. Колхозная, д. 21, Тазовский район,  п. Тазовский, Ямало-Ненецкий автономный округ,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629350, тел./факс (34940)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2 01 12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ahoma" pitchFamily="34" charset="0"/>
              </a:rPr>
              <a:t>,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mail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mdou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_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ds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_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rybka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1@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mail</a:t>
            </a: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.</a:t>
            </a:r>
            <a:r>
              <a:rPr kumimoji="0" lang="en-US" sz="8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r</a:t>
            </a:r>
            <a:r>
              <a:rPr kumimoji="0" lang="en-US" sz="8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3429000"/>
            <a:ext cx="43022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ДЛЯ ДЕТЕЙ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РАННЕГО, ДОШКОЛЬНОГО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ВОЗРАСТА  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С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ОБЩИМ ФИЗИЧЕСКИМ РАЗВИТИЕМ И ДЕТЕЙ ОВЗ 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п. Тазовский, 2019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60649"/>
            <a:ext cx="4896544" cy="792088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  <a:latin typeface="Georgia" pitchFamily="18" charset="0"/>
              </a:rPr>
              <a:t> Модульный набор из роликов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98" y="1052737"/>
            <a:ext cx="3672409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2564904"/>
            <a:ext cx="5914659" cy="3888432"/>
          </a:xfrm>
        </p:spPr>
        <p:txBody>
          <a:bodyPr>
            <a:normAutofit/>
          </a:bodyPr>
          <a:lstStyle/>
          <a:p>
            <a:pPr marL="18288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subTitle" idx="1"/>
          </p:nvPr>
        </p:nvSpPr>
        <p:spPr>
          <a:xfrm>
            <a:off x="500063" y="357188"/>
            <a:ext cx="7993062" cy="1800225"/>
          </a:xfrm>
        </p:spPr>
        <p:txBody>
          <a:bodyPr rtlCol="0">
            <a:normAutofit/>
          </a:bodyPr>
          <a:lstStyle/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Пособие для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ОРУ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и подвижных игр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2882394" cy="3843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052736"/>
            <a:ext cx="2646294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276872"/>
            <a:ext cx="2398876" cy="3198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403648" y="1124744"/>
            <a:ext cx="1800200" cy="100811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Флажки разноцветные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55976" y="4725144"/>
            <a:ext cx="1296144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ленточки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20272" y="1124744"/>
            <a:ext cx="1296144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Скакалки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0848"/>
            <a:ext cx="3024336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76672"/>
            <a:ext cx="2591990" cy="3455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6300192" y="2132856"/>
            <a:ext cx="2294423" cy="3059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619672" y="908720"/>
            <a:ext cx="1440160" cy="100811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Обручи плоские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95936" y="4365104"/>
            <a:ext cx="2160240" cy="115212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Палки гимнастические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948264" y="764704"/>
            <a:ext cx="1512168" cy="115212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Обручи круглые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2636912"/>
            <a:ext cx="3346034" cy="2510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32656"/>
            <a:ext cx="2606278" cy="3475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852936"/>
            <a:ext cx="2520280" cy="3360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139952" y="980728"/>
            <a:ext cx="122413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Кубики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32240" y="4005064"/>
            <a:ext cx="163448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Мешочки для метания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7584" y="1340768"/>
            <a:ext cx="1440160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Гантели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2555776" y="404665"/>
            <a:ext cx="3168352" cy="792087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Дорожка «Шагайка»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84784"/>
            <a:ext cx="3384376" cy="4512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63688" y="1844824"/>
            <a:ext cx="4680520" cy="3512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1475656" y="764704"/>
            <a:ext cx="6408712" cy="792088"/>
          </a:xfrm>
        </p:spPr>
        <p:txBody>
          <a:bodyPr/>
          <a:lstStyle/>
          <a:p>
            <a:pPr lvl="3" algn="ctr">
              <a:buNone/>
            </a:pPr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Диск «Здоровья»</a:t>
            </a:r>
            <a:r>
              <a:rPr lang="ru-RU" sz="2000" b="1" dirty="0" smtClean="0">
                <a:latin typeface="Georgia" pitchFamily="18" charset="0"/>
              </a:rPr>
              <a:t/>
            </a:r>
            <a:br>
              <a:rPr lang="ru-RU" sz="2000" b="1" dirty="0" smtClean="0">
                <a:latin typeface="Georgia" pitchFamily="18" charset="0"/>
              </a:rPr>
            </a:b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  <a:latin typeface="Georgia" pitchFamily="18" charset="0"/>
              </a:rPr>
              <a:t>Различные дорожки для профилактики плоскостопия</a:t>
            </a:r>
            <a:endParaRPr lang="ru-RU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4098" name="Picture 2" descr="C:\Users\User\Desktop\оборудование спортзала\IMG_20190222_090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3240360" cy="4320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 descr="C:\Users\User\Desktop\оборудование спортзала\IMG_20190222_084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00808"/>
            <a:ext cx="3240360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3489852" cy="4653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196752"/>
            <a:ext cx="3402378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5904656" cy="576064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  <a:latin typeface="Georgia" pitchFamily="18" charset="0"/>
              </a:rPr>
              <a:t>Велосипед «Малыш»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100" dirty="0" smtClean="0"/>
              <a:t>. </a:t>
            </a:r>
            <a:endParaRPr lang="ru-RU" sz="1100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60691" y="973877"/>
            <a:ext cx="78397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31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84784"/>
            <a:ext cx="3816424" cy="4704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357166"/>
            <a:ext cx="4968552" cy="839586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  <a:latin typeface="Georgia" pitchFamily="18" charset="0"/>
              </a:rPr>
              <a:t>Гимнастическая стенка, ребристая доска, гладкая доска с </a:t>
            </a: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  <a:latin typeface="Georgia" pitchFamily="18" charset="0"/>
              </a:rPr>
              <a:t>зацепами, лесенка </a:t>
            </a: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  <a:latin typeface="Georgia" pitchFamily="18" charset="0"/>
              </a:rPr>
              <a:t>балансир</a:t>
            </a:r>
            <a:endParaRPr lang="ru-RU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/>
              <a:latin typeface="Cambria" pitchFamily="18" charset="0"/>
            </a:endParaRPr>
          </a:p>
        </p:txBody>
      </p:sp>
      <p:pic>
        <p:nvPicPr>
          <p:cNvPr id="2050" name="Picture 2" descr="C:\Users\User\Desktop\оборудование спортзала\IMG_20190222_085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268760"/>
            <a:ext cx="3312368" cy="4416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988840"/>
            <a:ext cx="2963184" cy="3950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0825" y="188913"/>
            <a:ext cx="860901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u-RU" sz="3200" dirty="0">
                <a:latin typeface="Trebuchet MS" pitchFamily="34" charset="0"/>
              </a:rPr>
              <a:t>   </a:t>
            </a:r>
            <a:endParaRPr lang="ru-RU" sz="2400" dirty="0">
              <a:solidFill>
                <a:srgbClr val="21306A"/>
              </a:solidFill>
              <a:latin typeface="Century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2952328" cy="3936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772816"/>
            <a:ext cx="3496998" cy="4662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286000" y="332657"/>
            <a:ext cx="3582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Баскетбольные и наполные корзины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28625" y="285750"/>
            <a:ext cx="8229600" cy="165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dirty="0">
                <a:latin typeface="+mn-lt"/>
              </a:rPr>
              <a:t/>
            </a:r>
            <a:br>
              <a:rPr lang="ru-RU" sz="3200" dirty="0">
                <a:latin typeface="+mn-lt"/>
              </a:rPr>
            </a:b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</a:rPr>
              <a:t/>
            </a:r>
            <a:br>
              <a:rPr lang="ru-RU" sz="1400" dirty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</a:rPr>
            </a:b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</a:rPr>
              <a:t/>
            </a:r>
            <a:br>
              <a:rPr lang="ru-RU" sz="1400" dirty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</a:rPr>
            </a:br>
            <a:endParaRPr lang="ru-RU" sz="1400" b="1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620688"/>
            <a:ext cx="4449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3096344" cy="4128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2988332" cy="3984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411760" y="260648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МЯЧИ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59632" y="5445224"/>
            <a:ext cx="1800200" cy="84239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Мячи резиновые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55976" y="5301208"/>
            <a:ext cx="363589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Мячи баскетбольные, волейбольные, футбольные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3623012" cy="483068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48680"/>
            <a:ext cx="3800496" cy="5067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07704" y="5517232"/>
            <a:ext cx="1440160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Набивные мячи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56176" y="5661248"/>
            <a:ext cx="1728192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Мяч-попрыгун «Хуп»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357188"/>
            <a:ext cx="8429625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Constant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20688"/>
            <a:ext cx="3821034" cy="5094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940152" y="2636912"/>
            <a:ext cx="1944216" cy="151216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Сухой бассейн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7"/>
            <a:ext cx="8229600" cy="72008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  <a:latin typeface="Georgia" pitchFamily="18" charset="0"/>
              </a:rPr>
              <a:t>Дуги , воротца, туннели для подлезания</a:t>
            </a:r>
            <a:endParaRPr lang="ru-RU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276872"/>
            <a:ext cx="2880320" cy="3840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C:\Users\User\Desktop\оборудование спортзала\IMG_20190222_105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12776"/>
            <a:ext cx="3330370" cy="4440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6984776" cy="504056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  <a:latin typeface="Georgia" pitchFamily="18" charset="0"/>
              </a:rPr>
              <a:t>Вестибулярный тренажер</a:t>
            </a:r>
            <a:endParaRPr lang="ru-RU" sz="2000" dirty="0">
              <a:effectLst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268760"/>
            <a:ext cx="3600400" cy="4800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3" y="476672"/>
            <a:ext cx="6336704" cy="432048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  <a:latin typeface="Georgia" pitchFamily="18" charset="0"/>
              </a:rPr>
              <a:t>Мат« Светофор» </a:t>
            </a:r>
            <a:endParaRPr lang="ru-RU" sz="2000" dirty="0">
              <a:effectLst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96752"/>
            <a:ext cx="3821034" cy="5094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1117</TotalTime>
  <Words>176</Words>
  <Application>Microsoft Office PowerPoint</Application>
  <PresentationFormat>Экран (4:3)</PresentationFormat>
  <Paragraphs>53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Эркер</vt:lpstr>
      <vt:lpstr>Слайд 1</vt:lpstr>
      <vt:lpstr>Гимнастическая стенка, ребристая доска, гладкая доска с зацепами, лесенка балансир</vt:lpstr>
      <vt:lpstr>Слайд 3</vt:lpstr>
      <vt:lpstr>Слайд 4</vt:lpstr>
      <vt:lpstr>Слайд 5</vt:lpstr>
      <vt:lpstr>Слайд 6</vt:lpstr>
      <vt:lpstr>Дуги , воротца, туннели для подлезания</vt:lpstr>
      <vt:lpstr>Вестибулярный тренажер</vt:lpstr>
      <vt:lpstr>Мат« Светофор» </vt:lpstr>
      <vt:lpstr> Модульный набор из роликов</vt:lpstr>
      <vt:lpstr> </vt:lpstr>
      <vt:lpstr>Слайд 12</vt:lpstr>
      <vt:lpstr>Слайд 13</vt:lpstr>
      <vt:lpstr>Слайд 14</vt:lpstr>
      <vt:lpstr>Слайд 15</vt:lpstr>
      <vt:lpstr>Различные дорожки для профилактики плоскостопия</vt:lpstr>
      <vt:lpstr>Слайд 17</vt:lpstr>
      <vt:lpstr>Велосипед «Малыш»  . 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НЕТРАДИЦИОННЫХ ФОРМ, КАК СРЕДСТВО ФИЗИЧЕСКОГО РАЗВИТИЯ ДЕТЕЙ</dc:title>
  <dc:creator>Хлопушина</dc:creator>
  <cp:lastModifiedBy>User</cp:lastModifiedBy>
  <cp:revision>123</cp:revision>
  <dcterms:created xsi:type="dcterms:W3CDTF">2016-04-14T03:58:36Z</dcterms:created>
  <dcterms:modified xsi:type="dcterms:W3CDTF">2019-03-27T06:42:32Z</dcterms:modified>
</cp:coreProperties>
</file>