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66" r:id="rId2"/>
    <p:sldId id="257" r:id="rId3"/>
    <p:sldId id="256" r:id="rId4"/>
    <p:sldId id="258" r:id="rId5"/>
    <p:sldId id="264" r:id="rId6"/>
    <p:sldId id="265" r:id="rId7"/>
    <p:sldId id="261" r:id="rId8"/>
    <p:sldId id="262" r:id="rId9"/>
    <p:sldId id="259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6FFA-13B0-4DFC-8FF9-AF908C67E58D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1D7A8-4297-4C10-866A-16DD369A7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D7A8-4297-4C10-866A-16DD369A7BA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dou_ds_rybka1@mail.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72816"/>
            <a:ext cx="7272808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Сенсорный динамический зал Дом Совы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РАННЕГО, ДОШКОЛЬНОГО ВОЗРАСТА 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ОБЩИМ ФИЗИЧЕСКИМ РАЗВИТИЕМ И ДЕТЕЙ ОВЗ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</a:t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    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 Тазовский, 2019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458200" cy="1440160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ОБРАЗОВАНИЕ ТАЗОВСКИЙ РАЙОН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казённое дошкольное образовательное учреждение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«Рыбка»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Колхозная, д. 21, Тазовский район,  п. Тазовский, Ямало-Ненецкий автономный округ, 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629350, тел./факс (34940)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2 01 12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ahoma" pitchFamily="34" charset="0"/>
              </a:rPr>
              <a:t>,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mdou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_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ds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_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rybka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1@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mail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endParaRPr lang="en-US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Сенсорный гамак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672408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51920" y="1772816"/>
            <a:ext cx="5112568" cy="34563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Находясь в Сенсорном Гамаке у ребенка появляется ощущение невесомости, свободы, парения и при этом – удивительного комфорта и безопасности в мягких, но надежных «объятиях» гамака. </a:t>
            </a:r>
            <a:br>
              <a:rPr lang="ru-RU" dirty="0" smtClean="0"/>
            </a:br>
            <a:r>
              <a:rPr lang="ru-RU" dirty="0" smtClean="0"/>
              <a:t>Сенсорный Гамак предоставляет возможность кручения и вращения в совершенно разных плоскостях и при практически любом мыслимом положении тела. Гамак  эффективно тренирует и тонко настраивает вестибулярную систему ребенка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548680"/>
            <a:ext cx="84582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Сенсорный динамический зал Дом Совы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37515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5301208"/>
            <a:ext cx="576064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 Совы сертифицирован и рекомендуется для использования в образовательных и детских дошкольных учреждениях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-819472"/>
            <a:ext cx="3672408" cy="5544616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в Доме Совы рекомендованы при: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Проблемах двигательной системы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Неуклюжести, моторной неловкости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ДЦП легкой формы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Задержках развития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Нарушениях навыков общения и обучения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Аутистических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расстройствах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Гиперактивности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Тревожности, агрессии  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абилитации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реабилитации детей с ограниченными возможностями здоровья.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 качестве комнаты сенсорной и психологической разгрузки.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-имеющие тяжелые нарушения речи (ТНР).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last.nannyowl.ru/wp-content/uploads/2016/10/DSC5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931"/>
            <a:ext cx="4320480" cy="451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340769"/>
            <a:ext cx="8458200" cy="648071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81000" y="332656"/>
            <a:ext cx="8458200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Яйцо Совы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27984" y="1196752"/>
            <a:ext cx="4464496" cy="37444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Эффективный  инструмент сенсорной интеграции! Это мягкий мешок  шарообразной формы, в который можно залезть целиком и почувствовать  себя еще не родившимся малышом. Можно перекатываться, брыкаться, кувыркаться- делать все что хочет тело.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F:\Новая папка\IMG_20190328_085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83082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87680" cy="5955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Подушки Совы      Одеяло Совы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7584" y="908720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259632" y="4437112"/>
            <a:ext cx="6624736" cy="180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Утяжеленное одеяло и подушки помогает решить проблемы с засыпанием, эффективно снимает напряжение и стресс ,а также при агрессивном поведений до увеличения активности ребенка.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648072"/>
          </a:xfrm>
        </p:spPr>
        <p:txBody>
          <a:bodyPr/>
          <a:lstStyle/>
          <a:p>
            <a:pPr algn="ctr"/>
            <a:r>
              <a:rPr lang="ru-RU" dirty="0" smtClean="0"/>
              <a:t>Батут дома совы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368220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71800" y="4437112"/>
            <a:ext cx="5760640" cy="16344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Предназначен для проведения занятий с детьми по методу сенсорной интеграции. Ваш ребенок будет уходить с занятий по методу сенсорной интеграции в отличном настроении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836712"/>
            <a:ext cx="8458200" cy="28803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800" b="1" dirty="0" smtClean="0">
                <a:latin typeface="Times New Roman" pitchFamily="18" charset="0"/>
                <a:cs typeface="Times New Roman" pitchFamily="18" charset="0"/>
              </a:rPr>
              <a:t>Платформа дома совы</a:t>
            </a:r>
            <a:endParaRPr lang="ru-RU" sz="1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489654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4797152"/>
            <a:ext cx="5400600" cy="17784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на платформе совы, подходит детям которые бояться потерять прочную опору под своими ногами и детей слишком осторожных, что мешает им в их развитии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Соволента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дома совы 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rot="10800000" flipV="1">
            <a:off x="467544" y="4581128"/>
            <a:ext cx="3960440" cy="15121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Качели позволяют качаться на них абсолютно в любой позе, относится к методу сенсорной интеграции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345638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Бревно дома Совы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688632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 flipH="1">
            <a:off x="1619672" y="4293096"/>
            <a:ext cx="5760640" cy="20882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Бревно совы, представляет собой сенсорно-интегративный тренажер, который выполняет множество функций от качели до боксерской груши, так же относится к методу сенсорной интеграции детей.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245</TotalTime>
  <Words>273</Words>
  <Application>Microsoft Office PowerPoint</Application>
  <PresentationFormat>Экран (4:3)</PresentationFormat>
  <Paragraphs>32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Сенсорный динамический зал Дом Совы     ДЛЯ ДЕТЕЙ РАННЕГО, ДОШКОЛЬНОГО ВОЗРАСТА   С ОБЩИМ ФИЗИЧЕСКИМ РАЗВИТИЕМ И ДЕТЕЙ ОВЗ                                                                              п. Тазовский, 2019     </vt:lpstr>
      <vt:lpstr>Слайд 2</vt:lpstr>
      <vt:lpstr>Слайд 3</vt:lpstr>
      <vt:lpstr>                      </vt:lpstr>
      <vt:lpstr>    Подушки Совы      Одеяло Совы</vt:lpstr>
      <vt:lpstr>Батут дома совы</vt:lpstr>
      <vt:lpstr>Слайд 7</vt:lpstr>
      <vt:lpstr>Соволента  дома совы   </vt:lpstr>
      <vt:lpstr>Бревно дома Совы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Psyhology</dc:creator>
  <cp:lastModifiedBy>Пользователь Windows</cp:lastModifiedBy>
  <cp:revision>46</cp:revision>
  <dcterms:created xsi:type="dcterms:W3CDTF">2019-03-27T08:32:43Z</dcterms:created>
  <dcterms:modified xsi:type="dcterms:W3CDTF">2019-03-28T05:19:35Z</dcterms:modified>
</cp:coreProperties>
</file>