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4" r:id="rId4"/>
    <p:sldId id="271" r:id="rId5"/>
    <p:sldId id="275" r:id="rId6"/>
    <p:sldId id="272" r:id="rId7"/>
    <p:sldId id="278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6165304"/>
          </a:xfrm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</a:rPr>
              <a:t>Муниципальное казённое дошкольное образовательное учреждение детский сад «Рыбка»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Управленческий портфель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«ИННОВАЦИЯ-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СУПЕР УСПЕХ»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effectLst/>
              </a:rPr>
              <a:t>Проект 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«Я новатор +»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НеоМетодик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во все режимные моменты образовательного процесса ДОО для  развития инновационного мышления  у детей  старшего дошкольного возраста (5-7 лет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п. Тазовский, 2018 г.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8" descr="ÐÐ°ÑÑÐ¸Ð½ÐºÐ¸ Ð¿Ð¾ Ð·Ð°Ð¿ÑÐ¾ÑÑ ÐºÐ°ÑÑÐ¸Ð½ÐºÐ¸ Ð¸Ð½Ð½Ð¾Ð²Ð°ÑÐ¸Ð¸ Ð² Ð´Ð¾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38973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7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3028963"/>
              </p:ext>
            </p:extLst>
          </p:nvPr>
        </p:nvGraphicFramePr>
        <p:xfrm>
          <a:off x="899592" y="1196752"/>
          <a:ext cx="7848871" cy="377604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232247">
                  <a:extLst>
                    <a:ext uri="{9D8B030D-6E8A-4147-A177-3AD203B41FA5}">
                      <a16:colId xmlns="" xmlns:a16="http://schemas.microsoft.com/office/drawing/2014/main" val="1973703757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119063058"/>
                    </a:ext>
                  </a:extLst>
                </a:gridCol>
              </a:tblGrid>
              <a:tr h="9361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проекта</a:t>
                      </a:r>
                      <a:endParaRPr lang="ru-RU" sz="1400" b="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15.09.2018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25.05.2021г.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2581725505"/>
                  </a:ext>
                </a:extLst>
              </a:tr>
              <a:tr h="93610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  <a:endParaRPr lang="ru-RU" sz="1400" b="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Мельник Наталья Анатольевна,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ачальник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отдела дошкольного образования 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Департамента образования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Администрации  Тазовского района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3073251668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marR="0" lvl="0" indent="4445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Шабашева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Елена Анатольевна, заведующий МКДОУ детский сад «Рыбка»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3748517373"/>
                  </a:ext>
                </a:extLst>
              </a:tr>
              <a:tr h="1234293"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 проекта</a:t>
                      </a:r>
                      <a:endParaRPr lang="ru-RU" sz="1400" b="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Штрек Н.В. заместитель заведующего, 1 категория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Чабарина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Л.Ю. учитель – логопед, высшая категория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Князькова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И.Ф., Педагог – психолог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Лапсуй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А.А., социальный педагог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5" name="Picture 8" descr="ÐÐ°ÑÑÐ¸Ð½ÐºÐ¸ Ð¿Ð¾ Ð·Ð°Ð¿ÑÐ¾ÑÑ ÐºÐ°ÑÑÐ¸Ð½ÐºÐ¸ Ð¸Ð½Ð½Ð¾Ð²Ð°ÑÐ¸Ð¸ Ð² Ð´Ð¾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138973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5724343"/>
              </p:ext>
            </p:extLst>
          </p:nvPr>
        </p:nvGraphicFramePr>
        <p:xfrm>
          <a:off x="827584" y="980728"/>
          <a:ext cx="7920880" cy="439629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574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Формирование инновационного мышления  у детей с  разными личностными особенностями посредством  внедрения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НеоМетодик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  в образовательный процесс  МКДОУ детский сад «Рыбка»</a:t>
                      </a:r>
                    </a:p>
                    <a:p>
                      <a:pPr marL="342900" marR="0" lvl="0" indent="-34290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611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36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внутри корпоративного обучения педагогических 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МКДОУ детский сад «Рыбка» 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содержанию методов инновационного 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261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новых форм организации режимных моментов и проведения НОД</a:t>
                      </a:r>
                    </a:p>
                  </a:txBody>
                  <a:tcPr/>
                </a:tc>
              </a:tr>
              <a:tr h="122585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Вовлечение родительской общественности путем организации обучения и погружения в инновационную деятельность ДОО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ÐÐ°ÑÑÐ¸Ð½ÐºÐ¸ Ð¿Ð¾ Ð·Ð°Ð¿ÑÐ¾ÑÑ ÐºÐ°ÑÑÐ¸Ð½ÐºÐ¸ Ð¸Ð½Ð½Ð¾Ð²Ð°ÑÐ¸Ð¸ Ð² Ð´Ð¾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38973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5724343"/>
              </p:ext>
            </p:extLst>
          </p:nvPr>
        </p:nvGraphicFramePr>
        <p:xfrm>
          <a:off x="683569" y="908721"/>
          <a:ext cx="8064895" cy="512400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80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6110"/>
                <a:gridCol w="2688298"/>
              </a:tblGrid>
              <a:tr h="5760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5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этап –  изучение инновационного мышления  различными методами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Плана мероприятий «Я НОВАТОР +»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Корпоративное обучение по плану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Создание раздела  на сайте МКДОУ детский сад «Рыбка»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совет № 2 от 13.12.2019г.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Тестирование  с использованием диагностики </a:t>
                      </a:r>
                      <a:r>
                        <a:rPr lang="ru-RU" sz="12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Торренс</a:t>
                      </a: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21.01.2019г.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 класс «Развитие </a:t>
                      </a:r>
                      <a:r>
                        <a:rPr lang="ru-RU" sz="12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мышления», 25.01.2019г.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http://taz-ribka.ru/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968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 –  мониторинга результативности по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НеоМетодикам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банка методик определения инновационного  (</a:t>
                      </a:r>
                      <a:r>
                        <a:rPr lang="ru-RU" sz="12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творческого) мышления.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 2018г. - апрель 2019г.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898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 – издание сборника методических рекомендаций для ДОО по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НеоМетодикам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2020 -2021 учебный год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332656"/>
          <a:ext cx="7632848" cy="59711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95760"/>
                <a:gridCol w="1095760"/>
                <a:gridCol w="2498561"/>
                <a:gridCol w="1449850"/>
                <a:gridCol w="1492917"/>
              </a:tblGrid>
              <a:tr h="4265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План мероприятий по реализации инновационного проекта «Я НОВАТОР +»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42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Дата проведения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Время проведения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Мероприятия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Оборудование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Ответственный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42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21.01.2019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13:00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Корпоративное обучение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Бумага А4, карандаши, ручки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Заведующий Шабашева Е.А.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42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25.01.2019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13:30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Мастер класс «Развитие </a:t>
                      </a:r>
                      <a:r>
                        <a:rPr lang="ru-RU" sz="1000" dirty="0" err="1"/>
                        <a:t>креативного</a:t>
                      </a:r>
                      <a:r>
                        <a:rPr lang="ru-RU" sz="1000" dirty="0"/>
                        <a:t> мышления»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Ватман, тушь, трубочки коктейльные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Зам.заведующий Штрек Н.В.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08.02.2019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13:30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Творческое задание «Составь рассказ»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Цветные карандаши, ручка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зам.заведующий Штрек Н.В., </a:t>
                      </a:r>
                      <a:r>
                        <a:rPr lang="ru-RU" sz="1000" dirty="0" smtClean="0"/>
                        <a:t>педагог- 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28.02.2019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13:30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1.Упражнение «Каракули»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2.Упражнение «Незнакомый рисунок»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Ручка, фломастеры, цветные карандаши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</a:t>
                      </a:r>
                      <a:r>
                        <a:rPr lang="ru-RU" sz="1000" dirty="0" smtClean="0"/>
                        <a:t>зам.заведующий Штрек Н.В., педагог- 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15.03.2019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13:30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Метод развития инновационного мышления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Эдвард де </a:t>
                      </a:r>
                      <a:r>
                        <a:rPr lang="ru-RU" sz="1000" dirty="0" err="1"/>
                        <a:t>Боно</a:t>
                      </a:r>
                      <a:r>
                        <a:rPr lang="ru-RU" sz="1000" dirty="0"/>
                        <a:t> и его «Шесть шляп мышления»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Шляпа: синяя, белая, красная, черная, жёлтая, зелёная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зам.заведующий Штрек Н.В., </a:t>
                      </a:r>
                      <a:r>
                        <a:rPr lang="ru-RU" sz="1000" dirty="0" smtClean="0"/>
                        <a:t>педагог -психолог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05.04.2019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13:30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Задания творческого характера  «Закончи рисунок»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Цветные карандаши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зам.заведующий Штрек Н.В., </a:t>
                      </a:r>
                      <a:r>
                        <a:rPr lang="ru-RU" sz="1000" dirty="0" smtClean="0"/>
                        <a:t>педагог -психолог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26.04.2018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13:30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«Составь рассказ»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Бумага А4, ручки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зам.заведующий Штрек </a:t>
                      </a:r>
                      <a:r>
                        <a:rPr lang="ru-RU" sz="1000" dirty="0" err="1"/>
                        <a:t>Н.В</a:t>
                      </a:r>
                      <a:r>
                        <a:rPr lang="ru-RU" sz="1000" dirty="0" err="1" smtClean="0"/>
                        <a:t>.,педагог</a:t>
                      </a:r>
                      <a:r>
                        <a:rPr lang="ru-RU" sz="1000" dirty="0" smtClean="0"/>
                        <a:t>- </a:t>
                      </a:r>
                      <a:r>
                        <a:rPr lang="ru-RU" sz="1000" dirty="0"/>
                        <a:t>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  <a:tr h="71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17.05.2019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13:30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Подведение итогов. Тест креативности Э. Торренса «Диагностика творческого мышления»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Цветные карандаши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Заведующий </a:t>
                      </a:r>
                      <a:r>
                        <a:rPr lang="ru-RU" sz="1000" dirty="0" err="1"/>
                        <a:t>Шабашева</a:t>
                      </a:r>
                      <a:r>
                        <a:rPr lang="ru-RU" sz="1000" dirty="0"/>
                        <a:t> Е.А., зам.заведующий Штрек Н.В., </a:t>
                      </a:r>
                      <a:r>
                        <a:rPr lang="ru-RU" sz="1000" dirty="0" smtClean="0"/>
                        <a:t>педагог-психолог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69" marR="3706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538" y="1142984"/>
            <a:ext cx="763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86912"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</a:p>
          <a:p>
            <a:pPr marL="342900" lvl="0" indent="-342900" algn="just" defTabSz="986912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обучение педагогов приемам творческого мышления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13578">
            <a:off x="1345438" y="2348880"/>
            <a:ext cx="14263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15791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1733656" cy="24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69042">
            <a:off x="2274261" y="4142366"/>
            <a:ext cx="1836974" cy="25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23738">
            <a:off x="5006246" y="3879190"/>
            <a:ext cx="1789045" cy="25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538" y="1142984"/>
            <a:ext cx="763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86912"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</a:p>
          <a:p>
            <a:pPr marL="342900" lvl="0" indent="-342900" algn="just" defTabSz="986912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обучение родителей приемам творческого мышления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IMG_0803.JPG"/>
          <p:cNvPicPr>
            <a:picLocks noChangeAspect="1" noChangeArrowheads="1"/>
          </p:cNvPicPr>
          <p:nvPr/>
        </p:nvPicPr>
        <p:blipFill>
          <a:blip r:embed="rId2" cstate="print"/>
          <a:srcRect l="4720" t="3147" r="12684"/>
          <a:stretch>
            <a:fillRect/>
          </a:stretch>
        </p:blipFill>
        <p:spPr bwMode="auto">
          <a:xfrm>
            <a:off x="2411760" y="2276872"/>
            <a:ext cx="5256584" cy="409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538" y="1142984"/>
            <a:ext cx="763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86912"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</a:p>
          <a:p>
            <a:pPr marL="342900" lvl="0" indent="-342900" algn="just" defTabSz="986912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мышления посредством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графического рисования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технике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астер класс 25.01.19\IMG_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750623" cy="2812840"/>
          </a:xfrm>
          <a:prstGeom prst="rect">
            <a:avLst/>
          </a:prstGeom>
          <a:noFill/>
        </p:spPr>
      </p:pic>
      <p:pic>
        <p:nvPicPr>
          <p:cNvPr id="3075" name="Picture 3" descr="F:\мастер класс 25.01.19\IMG_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3750623" cy="2812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538" y="1142984"/>
            <a:ext cx="7636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86912">
              <a:defRPr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Контрольные точки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Диагностика творческого мышления детей, тест личностных творческих </a:t>
            </a:r>
            <a:r>
              <a:rPr lang="ru-RU" dirty="0" err="1" smtClean="0"/>
              <a:t>характкристик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Создан раздел на сайте МКДОУ детский сад «Рыбка» </a:t>
            </a:r>
            <a:r>
              <a:rPr lang="en-US" dirty="0" smtClean="0"/>
              <a:t>http</a:t>
            </a:r>
            <a:r>
              <a:rPr lang="en-US" dirty="0" smtClean="0"/>
              <a:t>://taz-ribka.ru/524/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504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Муниципальное казённое дошкольное образовательное учреждение детский сад «Рыбка»    Управленческий портфель «ИННОВАЦИЯ- СУПЕР УСПЕХ»  Проект «Я новатор +» «Внедрение «НеоМетодик» во все режимные моменты образовательного процесса ДОО для  развития инновационного мышления  у детей  старшего дошкольного возраста (5-7 лет)»     п. Тазовский, 2018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«ИННОВАЦИОННОЕ МЫШЛЕНИЕ и ЕГО РАЗВИТИЕ у ДЕТЕЙ ДОШКОЛЬНОГО ВОЗРАСТА»</dc:title>
  <dc:creator>Домашний</dc:creator>
  <cp:lastModifiedBy>User</cp:lastModifiedBy>
  <cp:revision>43</cp:revision>
  <dcterms:created xsi:type="dcterms:W3CDTF">2018-12-12T17:26:34Z</dcterms:created>
  <dcterms:modified xsi:type="dcterms:W3CDTF">2019-01-25T09:34:08Z</dcterms:modified>
</cp:coreProperties>
</file>