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0"/>
  </p:notesMasterIdLst>
  <p:sldIdLst>
    <p:sldId id="29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21010-2CE0-4408-85C1-A27FE4647F3E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74E21-E650-4BC6-B4DE-3B9C6734B5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2045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74E21-E650-4BC6-B4DE-3B9C6734B50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303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50912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Праздник мам в детском саду «Рыбка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»</a:t>
            </a:r>
            <a:br>
              <a:rPr lang="ru-RU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2019г.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32656"/>
            <a:ext cx="7216302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282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  <a:t>Как похожи на цветочки, наши яркие платочки</a:t>
            </a:r>
            <a:b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  <a:t>И ребятки наши тоже на цветочки все похожи!</a:t>
            </a:r>
            <a:r>
              <a:rPr lang="ru-RU" sz="3100" dirty="0" smtClean="0">
                <a:solidFill>
                  <a:srgbClr val="FFFF00"/>
                </a:solidFill>
              </a:rPr>
              <a:t/>
            </a:r>
            <a:br>
              <a:rPr lang="ru-RU" sz="3100" dirty="0" smtClean="0">
                <a:solidFill>
                  <a:srgbClr val="FFFF00"/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958" y="2030845"/>
            <a:ext cx="4903090" cy="4494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132855"/>
            <a:ext cx="3634482" cy="3389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392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Играем с солнечными шариками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102326"/>
            <a:ext cx="4475594" cy="383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937" y="251595"/>
            <a:ext cx="4033535" cy="3393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520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120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6" y="414908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Скоро все мы подрастём, маму в гости позовём!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153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306164"/>
            <a:ext cx="4616664" cy="4147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564904"/>
            <a:ext cx="400515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Группа «Колокольчик»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Как Алёнка искала Мурку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3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Мы маме помогаем, платочки постираем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132856"/>
            <a:ext cx="4320480" cy="3887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3573016"/>
            <a:ext cx="3779439" cy="2514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45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 теперь попляшем, для милой мамы нашей!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57280"/>
            <a:ext cx="4752528" cy="3948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980728"/>
            <a:ext cx="400515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265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Мы цветочки в руки взяли и для мам потанцевали!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9" y="1412776"/>
            <a:ext cx="4391995" cy="410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212975"/>
            <a:ext cx="3816424" cy="35628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8949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Танцуем с солнечными лучиками!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1484783"/>
            <a:ext cx="5220406" cy="3723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04568"/>
            <a:ext cx="3888432" cy="2586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3503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Подарок от Алёнки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96752"/>
            <a:ext cx="5364088" cy="4420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1916832"/>
            <a:ext cx="3538901" cy="2648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87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996952"/>
            <a:ext cx="4570586" cy="3038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3361" y="116632"/>
            <a:ext cx="5760639" cy="4099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725144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Тундровичок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Как дети разбудили Солнышко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4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99992" y="4372168"/>
            <a:ext cx="4464496" cy="1143000"/>
          </a:xfr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ru-RU" sz="3200" dirty="0" err="1" smtClean="0">
                <a:solidFill>
                  <a:srgbClr val="7030A0"/>
                </a:solidFill>
              </a:rPr>
              <a:t>Группа«Голубика</a:t>
            </a:r>
            <a:r>
              <a:rPr lang="ru-RU" sz="3200" dirty="0" smtClean="0">
                <a:solidFill>
                  <a:srgbClr val="7030A0"/>
                </a:solidFill>
              </a:rPr>
              <a:t>» 8 марта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713407"/>
            <a:ext cx="4320479" cy="40798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4" y="661133"/>
            <a:ext cx="4391472" cy="2921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0275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Разбудили Солнышко 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916832"/>
            <a:ext cx="4752528" cy="38541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404663"/>
            <a:ext cx="3706490" cy="2436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893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996952"/>
            <a:ext cx="4450455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60648"/>
            <a:ext cx="4360115" cy="31167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Мы для мамочки поём и танцуем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4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Наши дети в пары встали, дружно маме танцевали!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4977530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4" y="980728"/>
            <a:ext cx="3346450" cy="2395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340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18" y="260648"/>
            <a:ext cx="7128793" cy="5465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 покрывалом поиграли, мамы детям помогали!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7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Очень весело играли, хлопать мамочки устали!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0648"/>
            <a:ext cx="4507952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88639"/>
            <a:ext cx="4138538" cy="3438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0274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Ах, какая нежная мамочка моя, всех дороже для меня она!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636912"/>
            <a:ext cx="4824536" cy="35271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2276872"/>
            <a:ext cx="3778498" cy="2946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0998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5715000"/>
            <a:ext cx="8312711" cy="1143000"/>
          </a:xfrm>
        </p:spPr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Лучше мамы не найти!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88640"/>
            <a:ext cx="9051770" cy="548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891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77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4437112"/>
            <a:ext cx="8096687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Группа «Морошка»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 гостях у сказки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81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88" y="548680"/>
            <a:ext cx="9110112" cy="5354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725144"/>
            <a:ext cx="8604447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Чтобы мамы улыбались, мы очень постарались!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6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Мы нарядим мамочку, самую красивую!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12" y="1916832"/>
            <a:ext cx="4711495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1981" y="1628800"/>
            <a:ext cx="4258179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4864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4372168"/>
            <a:ext cx="3949824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Посмотрите, как умеем!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316034"/>
            <a:ext cx="3816424" cy="4670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86840"/>
            <a:ext cx="4464496" cy="3234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348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773" y="548680"/>
            <a:ext cx="9137493" cy="5616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4941168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Модницы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44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4" y="476672"/>
            <a:ext cx="9168093" cy="5500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797152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По щучьему велению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98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4725144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Мы дружные ребята, не ссоримся совсем!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12160" cy="4385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71" y="4221088"/>
            <a:ext cx="3246009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8642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2" y="404664"/>
            <a:ext cx="9217260" cy="56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Ласковое слово для мамочки моей!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4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" y="476672"/>
            <a:ext cx="9189080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90872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Очень бабушку свою, </a:t>
            </a:r>
            <a:r>
              <a:rPr lang="ru-RU" dirty="0">
                <a:solidFill>
                  <a:srgbClr val="FFFF00"/>
                </a:solidFill>
              </a:rPr>
              <a:t>м</a:t>
            </a:r>
            <a:r>
              <a:rPr lang="ru-RU" dirty="0" smtClean="0">
                <a:solidFill>
                  <a:srgbClr val="FFFF00"/>
                </a:solidFill>
              </a:rPr>
              <a:t>аму мамину люблю!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6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5605468" cy="6633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24128" y="692696"/>
            <a:ext cx="30243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92D050"/>
                </a:solidFill>
              </a:rPr>
              <a:t>Для своей бабуленьки песенку спою, Потому, что бабушку очень я люблю!</a:t>
            </a:r>
            <a:endParaRPr lang="ru-RU" sz="36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46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88640"/>
            <a:ext cx="9107181" cy="59046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 ложки бей, бей, бей!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Чтобы было веселей!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2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517232"/>
            <a:ext cx="6512511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Цветочки наши яркие для мамы расцвели!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00237"/>
            <a:ext cx="5544616" cy="4328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7550" y="29736"/>
            <a:ext cx="3346450" cy="2717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707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570" y="692696"/>
            <a:ext cx="9005430" cy="5370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620688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Лучшая на свете мамочка моя!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05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38138"/>
            <a:ext cx="8532813" cy="125253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Вот платочки хороши, потанцуйте малыши!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2670924"/>
            <a:ext cx="4392488" cy="3700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98" y="1916832"/>
            <a:ext cx="4368772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1170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5301208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Мы совсем уже большие!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52168"/>
            <a:ext cx="7488832" cy="5251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535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Группа «Брусника» 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В гости к нам пришла Весна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33617"/>
            <a:ext cx="4941304" cy="391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54" y="1340768"/>
            <a:ext cx="367903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6853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Поплясать становись и с дружочком покружись!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548680"/>
            <a:ext cx="4968552" cy="3870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7" y="332656"/>
            <a:ext cx="370022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105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В руки ленточки возьмём и с Весной попляшем!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73441"/>
            <a:ext cx="4752528" cy="3643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201" y="1727011"/>
            <a:ext cx="3911743" cy="31421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6885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Зайчик в гости прискакал, всем платочки в руки дал!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40" y="548680"/>
            <a:ext cx="4626234" cy="3900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508571"/>
            <a:ext cx="4121329" cy="3208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56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219</TotalTime>
  <Words>256</Words>
  <Application>Microsoft Office PowerPoint</Application>
  <PresentationFormat>Экран (4:3)</PresentationFormat>
  <Paragraphs>39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Воздушный поток</vt:lpstr>
      <vt:lpstr>Праздник мам в детском саду «Рыбка» 2019г.</vt:lpstr>
      <vt:lpstr>Группа«Голубика» 8 марта</vt:lpstr>
      <vt:lpstr>Посмотрите, как умеем!</vt:lpstr>
      <vt:lpstr>Вот платочки хороши, потанцуйте малыши!</vt:lpstr>
      <vt:lpstr>Мы совсем уже большие!</vt:lpstr>
      <vt:lpstr>Группа «Брусника»  В гости к нам пришла Весна</vt:lpstr>
      <vt:lpstr>Поплясать становись и с дружочком покружись!</vt:lpstr>
      <vt:lpstr>В руки ленточки возьмём и с Весной попляшем!</vt:lpstr>
      <vt:lpstr>Зайчик в гости прискакал, всем платочки в руки дал!</vt:lpstr>
      <vt:lpstr>Как похожи на цветочки, наши яркие платочки И ребятки наши тоже на цветочки все похожи!  </vt:lpstr>
      <vt:lpstr>Играем с солнечными шариками</vt:lpstr>
      <vt:lpstr>Скоро все мы подрастём, маму в гости позовём!</vt:lpstr>
      <vt:lpstr>Группа «Колокольчик» Как Алёнка искала Мурку</vt:lpstr>
      <vt:lpstr>Мы маме помогаем, платочки постираем</vt:lpstr>
      <vt:lpstr>А теперь попляшем, для милой мамы нашей!</vt:lpstr>
      <vt:lpstr>Мы цветочки в руки взяли и для мам потанцевали!</vt:lpstr>
      <vt:lpstr>Танцуем с солнечными лучиками!</vt:lpstr>
      <vt:lpstr>Подарок от Алёнки</vt:lpstr>
      <vt:lpstr>«Тундровичок» Как дети разбудили Солнышко</vt:lpstr>
      <vt:lpstr>Разбудили Солнышко !</vt:lpstr>
      <vt:lpstr>Мы для мамочки поём и танцуем</vt:lpstr>
      <vt:lpstr>Наши дети в пары встали, дружно маме танцевали!</vt:lpstr>
      <vt:lpstr>С покрывалом поиграли, мамы детям помогали!</vt:lpstr>
      <vt:lpstr>Очень весело играли, хлопать мамочки устали!</vt:lpstr>
      <vt:lpstr>Ах, какая нежная мамочка моя, всех дороже для меня она!</vt:lpstr>
      <vt:lpstr>Лучше мамы не найти!</vt:lpstr>
      <vt:lpstr>Группа «Морошка» В гостях у сказки</vt:lpstr>
      <vt:lpstr>Чтобы мамы улыбались, мы очень постарались!</vt:lpstr>
      <vt:lpstr>Мы нарядим мамочку, самую красивую!</vt:lpstr>
      <vt:lpstr>Модницы</vt:lpstr>
      <vt:lpstr>По щучьему велению</vt:lpstr>
      <vt:lpstr>Мы дружные ребята, не ссоримся совсем!</vt:lpstr>
      <vt:lpstr>Ласковое слово для мамочки моей!</vt:lpstr>
      <vt:lpstr>Очень бабушку свою, маму мамину люблю!</vt:lpstr>
      <vt:lpstr>Для своей бабуленьки песенку спою, Потому, что бабушку очень я люблю!</vt:lpstr>
      <vt:lpstr>В ложки бей, бей, бей! Чтобы было веселей!</vt:lpstr>
      <vt:lpstr>Цветочки наши яркие для мамы расцвели!</vt:lpstr>
      <vt:lpstr>Лучшая на свете мамочка моя!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«Голубика» 8 марта</dc:title>
  <dc:creator>Муз. Руководитель</dc:creator>
  <cp:lastModifiedBy>User</cp:lastModifiedBy>
  <cp:revision>22</cp:revision>
  <dcterms:created xsi:type="dcterms:W3CDTF">2019-03-10T15:21:19Z</dcterms:created>
  <dcterms:modified xsi:type="dcterms:W3CDTF">2019-03-13T10:08:47Z</dcterms:modified>
</cp:coreProperties>
</file>